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8" r:id="rId1"/>
    <p:sldMasterId id="2147483683" r:id="rId2"/>
    <p:sldMasterId id="2147483698" r:id="rId3"/>
    <p:sldMasterId id="2147483713" r:id="rId4"/>
  </p:sldMasterIdLst>
  <p:notesMasterIdLst>
    <p:notesMasterId r:id="rId23"/>
  </p:notesMasterIdLst>
  <p:handoutMasterIdLst>
    <p:handoutMasterId r:id="rId24"/>
  </p:handoutMasterIdLst>
  <p:sldIdLst>
    <p:sldId id="291" r:id="rId5"/>
    <p:sldId id="292" r:id="rId6"/>
    <p:sldId id="293" r:id="rId7"/>
    <p:sldId id="294" r:id="rId8"/>
    <p:sldId id="295" r:id="rId9"/>
    <p:sldId id="270" r:id="rId10"/>
    <p:sldId id="297" r:id="rId11"/>
    <p:sldId id="298" r:id="rId12"/>
    <p:sldId id="296" r:id="rId13"/>
    <p:sldId id="303" r:id="rId14"/>
    <p:sldId id="304" r:id="rId15"/>
    <p:sldId id="302" r:id="rId16"/>
    <p:sldId id="308" r:id="rId17"/>
    <p:sldId id="305" r:id="rId18"/>
    <p:sldId id="307" r:id="rId19"/>
    <p:sldId id="309" r:id="rId20"/>
    <p:sldId id="310" r:id="rId21"/>
    <p:sldId id="290" r:id="rId22"/>
  </p:sldIdLst>
  <p:sldSz cx="9144000" cy="5143500" type="screen16x9"/>
  <p:notesSz cx="6858000" cy="9144000"/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78">
          <p15:clr>
            <a:srgbClr val="A4A3A4"/>
          </p15:clr>
        </p15:guide>
        <p15:guide id="2" pos="3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1F3A"/>
    <a:srgbClr val="4D1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ittlere Formatvorlage 1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ittlere Formatvorlage 1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ittlere Formatvorlage 1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ittlere Formatvorlage 1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ittlere Formatvorlag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Helle Formatvorlage 3 - Akz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16DA210-FB5B-4158-B5E0-FEB733F419BA}" styleName="Helle Formatvorlag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C89EF96-8CEA-46FF-86C4-4CE0E7609802}" styleName="Helle Formatvorlage 3 - Akz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AF606853-7671-496A-8E4F-DF71F8EC918B}" styleName="Dunkle Formatvorlage 1 - Akz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unkle Formatvorlage 1 - Akz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unkle Formatvorlage 1 - Akz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unkle Formatvorlag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3" autoAdjust="0"/>
    <p:restoredTop sz="94581" autoAdjust="0"/>
  </p:normalViewPr>
  <p:slideViewPr>
    <p:cSldViewPr snapToGrid="0" snapToObjects="1" showGuides="1">
      <p:cViewPr varScale="1">
        <p:scale>
          <a:sx n="149" d="100"/>
          <a:sy n="149" d="100"/>
        </p:scale>
        <p:origin x="114" y="204"/>
      </p:cViewPr>
      <p:guideLst>
        <p:guide orient="horz" pos="478"/>
        <p:guide pos="3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2CA5B2-9320-432A-8164-075B73885A15}" type="doc">
      <dgm:prSet loTypeId="urn:microsoft.com/office/officeart/2005/8/layout/pyramid2" loCatId="list" qsTypeId="urn:microsoft.com/office/officeart/2005/8/quickstyle/simple5" qsCatId="simple" csTypeId="urn:microsoft.com/office/officeart/2005/8/colors/colorful2" csCatId="colorful" phldr="1"/>
      <dgm:spPr/>
    </dgm:pt>
    <dgm:pt modelId="{D89C2B0C-7BE4-4F1A-A636-8A6A247BFBBB}">
      <dgm:prSet phldrT="[Text]"/>
      <dgm:spPr/>
      <dgm:t>
        <a:bodyPr/>
        <a:lstStyle/>
        <a:p>
          <a:r>
            <a:rPr lang="de-DE" dirty="0" err="1" smtClean="0"/>
            <a:t>Build</a:t>
          </a:r>
          <a:r>
            <a:rPr lang="de-DE" dirty="0" smtClean="0"/>
            <a:t> Server</a:t>
          </a:r>
          <a:endParaRPr lang="de-DE" dirty="0"/>
        </a:p>
      </dgm:t>
    </dgm:pt>
    <dgm:pt modelId="{46BB66A1-491C-4E7C-A96E-0D95DBCA143B}" type="parTrans" cxnId="{82666A2C-3A41-4B96-BA66-99D86FDB3E95}">
      <dgm:prSet/>
      <dgm:spPr/>
      <dgm:t>
        <a:bodyPr/>
        <a:lstStyle/>
        <a:p>
          <a:endParaRPr lang="de-DE"/>
        </a:p>
      </dgm:t>
    </dgm:pt>
    <dgm:pt modelId="{ECFC7D62-B6B1-406F-A22A-A85F1B9BCA19}" type="sibTrans" cxnId="{82666A2C-3A41-4B96-BA66-99D86FDB3E95}">
      <dgm:prSet/>
      <dgm:spPr/>
      <dgm:t>
        <a:bodyPr/>
        <a:lstStyle/>
        <a:p>
          <a:endParaRPr lang="de-DE"/>
        </a:p>
      </dgm:t>
    </dgm:pt>
    <dgm:pt modelId="{425679F4-722C-47DF-A9C8-31E6B2E58976}">
      <dgm:prSet phldrT="[Text]"/>
      <dgm:spPr/>
      <dgm:t>
        <a:bodyPr/>
        <a:lstStyle/>
        <a:p>
          <a:r>
            <a:rPr lang="de-DE" dirty="0" smtClean="0"/>
            <a:t>Versionsmanagement</a:t>
          </a:r>
          <a:endParaRPr lang="de-DE" dirty="0"/>
        </a:p>
      </dgm:t>
    </dgm:pt>
    <dgm:pt modelId="{92C9DD74-C833-46BF-B7E7-4631F8B2C194}" type="parTrans" cxnId="{9CA6478E-D6CA-45DF-8F0C-672835C4E3E6}">
      <dgm:prSet/>
      <dgm:spPr/>
      <dgm:t>
        <a:bodyPr/>
        <a:lstStyle/>
        <a:p>
          <a:endParaRPr lang="de-DE"/>
        </a:p>
      </dgm:t>
    </dgm:pt>
    <dgm:pt modelId="{F8C5FBB1-D904-4F59-A127-2D244574E022}" type="sibTrans" cxnId="{9CA6478E-D6CA-45DF-8F0C-672835C4E3E6}">
      <dgm:prSet/>
      <dgm:spPr/>
      <dgm:t>
        <a:bodyPr/>
        <a:lstStyle/>
        <a:p>
          <a:endParaRPr lang="de-DE"/>
        </a:p>
      </dgm:t>
    </dgm:pt>
    <dgm:pt modelId="{EDC5DB8F-A670-4061-9DE2-7C1A3C3743B8}">
      <dgm:prSet phldrT="[Text]"/>
      <dgm:spPr/>
      <dgm:t>
        <a:bodyPr/>
        <a:lstStyle/>
        <a:p>
          <a:r>
            <a:rPr lang="de-DE" dirty="0" smtClean="0"/>
            <a:t>Testautomatisierung</a:t>
          </a:r>
          <a:br>
            <a:rPr lang="de-DE" dirty="0" smtClean="0"/>
          </a:br>
          <a:r>
            <a:rPr lang="de-DE" dirty="0" smtClean="0"/>
            <a:t>inkl. Reporting</a:t>
          </a:r>
          <a:endParaRPr lang="de-DE" dirty="0"/>
        </a:p>
      </dgm:t>
    </dgm:pt>
    <dgm:pt modelId="{508FFDBC-48FD-4552-8C17-7CA31493FAEC}" type="parTrans" cxnId="{4AA18B89-E6F0-4652-B493-5BA358A01FFB}">
      <dgm:prSet/>
      <dgm:spPr/>
      <dgm:t>
        <a:bodyPr/>
        <a:lstStyle/>
        <a:p>
          <a:endParaRPr lang="de-DE"/>
        </a:p>
      </dgm:t>
    </dgm:pt>
    <dgm:pt modelId="{EEECBEDF-803A-40DF-848E-62710B620CAD}" type="sibTrans" cxnId="{4AA18B89-E6F0-4652-B493-5BA358A01FFB}">
      <dgm:prSet/>
      <dgm:spPr/>
      <dgm:t>
        <a:bodyPr/>
        <a:lstStyle/>
        <a:p>
          <a:endParaRPr lang="de-DE"/>
        </a:p>
      </dgm:t>
    </dgm:pt>
    <dgm:pt modelId="{B5B3C1F7-6F67-4512-BB6B-F77022FD19D9}">
      <dgm:prSet phldrT="[Text]"/>
      <dgm:spPr/>
      <dgm:t>
        <a:bodyPr/>
        <a:lstStyle/>
        <a:p>
          <a:r>
            <a:rPr lang="de-DE" dirty="0" err="1" smtClean="0"/>
            <a:t>Continiouos</a:t>
          </a:r>
          <a:r>
            <a:rPr lang="de-DE" dirty="0" smtClean="0"/>
            <a:t> </a:t>
          </a:r>
          <a:r>
            <a:rPr lang="de-DE" dirty="0" err="1" smtClean="0"/>
            <a:t>Deployment</a:t>
          </a:r>
          <a:endParaRPr lang="de-DE" dirty="0"/>
        </a:p>
      </dgm:t>
    </dgm:pt>
    <dgm:pt modelId="{B141E61E-A50E-49A4-B71E-1E6620DAD2FA}" type="parTrans" cxnId="{CC4FFD11-B81D-4AF6-9784-BDB7E2A22D01}">
      <dgm:prSet/>
      <dgm:spPr/>
      <dgm:t>
        <a:bodyPr/>
        <a:lstStyle/>
        <a:p>
          <a:endParaRPr lang="de-DE"/>
        </a:p>
      </dgm:t>
    </dgm:pt>
    <dgm:pt modelId="{DEDADF83-4DAB-4EAC-935E-669E79C22884}" type="sibTrans" cxnId="{CC4FFD11-B81D-4AF6-9784-BDB7E2A22D01}">
      <dgm:prSet/>
      <dgm:spPr/>
      <dgm:t>
        <a:bodyPr/>
        <a:lstStyle/>
        <a:p>
          <a:endParaRPr lang="de-DE"/>
        </a:p>
      </dgm:t>
    </dgm:pt>
    <dgm:pt modelId="{9B97A155-5D2D-4431-B6A6-CDF31610D972}" type="pres">
      <dgm:prSet presAssocID="{392CA5B2-9320-432A-8164-075B73885A15}" presName="compositeShape" presStyleCnt="0">
        <dgm:presLayoutVars>
          <dgm:dir/>
          <dgm:resizeHandles/>
        </dgm:presLayoutVars>
      </dgm:prSet>
      <dgm:spPr/>
    </dgm:pt>
    <dgm:pt modelId="{50D522D5-946D-4E88-849A-9AC92487F1C9}" type="pres">
      <dgm:prSet presAssocID="{392CA5B2-9320-432A-8164-075B73885A15}" presName="pyramid" presStyleLbl="node1" presStyleIdx="0" presStyleCnt="1"/>
      <dgm:spPr/>
    </dgm:pt>
    <dgm:pt modelId="{F199B91E-124A-4D36-8D76-B2846A77E79A}" type="pres">
      <dgm:prSet presAssocID="{392CA5B2-9320-432A-8164-075B73885A15}" presName="theList" presStyleCnt="0"/>
      <dgm:spPr/>
    </dgm:pt>
    <dgm:pt modelId="{F4515B90-7D82-4B57-83FD-CFB82DB361F0}" type="pres">
      <dgm:prSet presAssocID="{B5B3C1F7-6F67-4512-BB6B-F77022FD19D9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9907B3A-1876-4D7F-B412-2A6FD85205B9}" type="pres">
      <dgm:prSet presAssocID="{B5B3C1F7-6F67-4512-BB6B-F77022FD19D9}" presName="aSpace" presStyleCnt="0"/>
      <dgm:spPr/>
    </dgm:pt>
    <dgm:pt modelId="{F447656A-91C3-4B41-8073-7ABBD1E0C189}" type="pres">
      <dgm:prSet presAssocID="{EDC5DB8F-A670-4061-9DE2-7C1A3C3743B8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B76C497-5772-4394-A9A5-2CFDBECE608A}" type="pres">
      <dgm:prSet presAssocID="{EDC5DB8F-A670-4061-9DE2-7C1A3C3743B8}" presName="aSpace" presStyleCnt="0"/>
      <dgm:spPr/>
    </dgm:pt>
    <dgm:pt modelId="{72A12EF0-4B8E-46FB-BDCA-4A242D4C3259}" type="pres">
      <dgm:prSet presAssocID="{D89C2B0C-7BE4-4F1A-A636-8A6A247BFBBB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5F8FF42-A5A1-4537-97F9-2BFEBECAA89E}" type="pres">
      <dgm:prSet presAssocID="{D89C2B0C-7BE4-4F1A-A636-8A6A247BFBBB}" presName="aSpace" presStyleCnt="0"/>
      <dgm:spPr/>
    </dgm:pt>
    <dgm:pt modelId="{880A1CA5-6F3B-4CE6-9B74-8C371246534E}" type="pres">
      <dgm:prSet presAssocID="{425679F4-722C-47DF-A9C8-31E6B2E58976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5AC7365C-D32E-4A1E-A370-8044373D75E4}" type="pres">
      <dgm:prSet presAssocID="{425679F4-722C-47DF-A9C8-31E6B2E58976}" presName="aSpace" presStyleCnt="0"/>
      <dgm:spPr/>
    </dgm:pt>
  </dgm:ptLst>
  <dgm:cxnLst>
    <dgm:cxn modelId="{CC4FFD11-B81D-4AF6-9784-BDB7E2A22D01}" srcId="{392CA5B2-9320-432A-8164-075B73885A15}" destId="{B5B3C1F7-6F67-4512-BB6B-F77022FD19D9}" srcOrd="0" destOrd="0" parTransId="{B141E61E-A50E-49A4-B71E-1E6620DAD2FA}" sibTransId="{DEDADF83-4DAB-4EAC-935E-669E79C22884}"/>
    <dgm:cxn modelId="{173C3B1D-C881-463B-A801-EF30F8874C80}" type="presOf" srcId="{EDC5DB8F-A670-4061-9DE2-7C1A3C3743B8}" destId="{F447656A-91C3-4B41-8073-7ABBD1E0C189}" srcOrd="0" destOrd="0" presId="urn:microsoft.com/office/officeart/2005/8/layout/pyramid2"/>
    <dgm:cxn modelId="{B833CAB3-57F4-4DBE-972A-DFC90BBDBA0B}" type="presOf" srcId="{D89C2B0C-7BE4-4F1A-A636-8A6A247BFBBB}" destId="{72A12EF0-4B8E-46FB-BDCA-4A242D4C3259}" srcOrd="0" destOrd="0" presId="urn:microsoft.com/office/officeart/2005/8/layout/pyramid2"/>
    <dgm:cxn modelId="{82666A2C-3A41-4B96-BA66-99D86FDB3E95}" srcId="{392CA5B2-9320-432A-8164-075B73885A15}" destId="{D89C2B0C-7BE4-4F1A-A636-8A6A247BFBBB}" srcOrd="2" destOrd="0" parTransId="{46BB66A1-491C-4E7C-A96E-0D95DBCA143B}" sibTransId="{ECFC7D62-B6B1-406F-A22A-A85F1B9BCA19}"/>
    <dgm:cxn modelId="{9CA6478E-D6CA-45DF-8F0C-672835C4E3E6}" srcId="{392CA5B2-9320-432A-8164-075B73885A15}" destId="{425679F4-722C-47DF-A9C8-31E6B2E58976}" srcOrd="3" destOrd="0" parTransId="{92C9DD74-C833-46BF-B7E7-4631F8B2C194}" sibTransId="{F8C5FBB1-D904-4F59-A127-2D244574E022}"/>
    <dgm:cxn modelId="{5B5276E1-063B-4610-BADB-DBA14573976D}" type="presOf" srcId="{B5B3C1F7-6F67-4512-BB6B-F77022FD19D9}" destId="{F4515B90-7D82-4B57-83FD-CFB82DB361F0}" srcOrd="0" destOrd="0" presId="urn:microsoft.com/office/officeart/2005/8/layout/pyramid2"/>
    <dgm:cxn modelId="{7D8704E8-6E62-4538-B5EF-750C1D3F61C7}" type="presOf" srcId="{425679F4-722C-47DF-A9C8-31E6B2E58976}" destId="{880A1CA5-6F3B-4CE6-9B74-8C371246534E}" srcOrd="0" destOrd="0" presId="urn:microsoft.com/office/officeart/2005/8/layout/pyramid2"/>
    <dgm:cxn modelId="{8980061D-C34F-4451-8FEC-15EE8A930461}" type="presOf" srcId="{392CA5B2-9320-432A-8164-075B73885A15}" destId="{9B97A155-5D2D-4431-B6A6-CDF31610D972}" srcOrd="0" destOrd="0" presId="urn:microsoft.com/office/officeart/2005/8/layout/pyramid2"/>
    <dgm:cxn modelId="{4AA18B89-E6F0-4652-B493-5BA358A01FFB}" srcId="{392CA5B2-9320-432A-8164-075B73885A15}" destId="{EDC5DB8F-A670-4061-9DE2-7C1A3C3743B8}" srcOrd="1" destOrd="0" parTransId="{508FFDBC-48FD-4552-8C17-7CA31493FAEC}" sibTransId="{EEECBEDF-803A-40DF-848E-62710B620CAD}"/>
    <dgm:cxn modelId="{092198E4-6DDA-4951-B324-EF2D929C9FF2}" type="presParOf" srcId="{9B97A155-5D2D-4431-B6A6-CDF31610D972}" destId="{50D522D5-946D-4E88-849A-9AC92487F1C9}" srcOrd="0" destOrd="0" presId="urn:microsoft.com/office/officeart/2005/8/layout/pyramid2"/>
    <dgm:cxn modelId="{6B97ABD8-B3B1-4E49-8313-B839DDF44666}" type="presParOf" srcId="{9B97A155-5D2D-4431-B6A6-CDF31610D972}" destId="{F199B91E-124A-4D36-8D76-B2846A77E79A}" srcOrd="1" destOrd="0" presId="urn:microsoft.com/office/officeart/2005/8/layout/pyramid2"/>
    <dgm:cxn modelId="{B9358104-669C-4655-B54C-37A695EF6D99}" type="presParOf" srcId="{F199B91E-124A-4D36-8D76-B2846A77E79A}" destId="{F4515B90-7D82-4B57-83FD-CFB82DB361F0}" srcOrd="0" destOrd="0" presId="urn:microsoft.com/office/officeart/2005/8/layout/pyramid2"/>
    <dgm:cxn modelId="{ED4D73B9-1C41-4709-BEF4-2C7A00C28627}" type="presParOf" srcId="{F199B91E-124A-4D36-8D76-B2846A77E79A}" destId="{C9907B3A-1876-4D7F-B412-2A6FD85205B9}" srcOrd="1" destOrd="0" presId="urn:microsoft.com/office/officeart/2005/8/layout/pyramid2"/>
    <dgm:cxn modelId="{F81DEF79-731B-47C1-A12A-10BC3A51D776}" type="presParOf" srcId="{F199B91E-124A-4D36-8D76-B2846A77E79A}" destId="{F447656A-91C3-4B41-8073-7ABBD1E0C189}" srcOrd="2" destOrd="0" presId="urn:microsoft.com/office/officeart/2005/8/layout/pyramid2"/>
    <dgm:cxn modelId="{F5A58CF2-F5E4-4E74-91B6-83E0DCE0DD54}" type="presParOf" srcId="{F199B91E-124A-4D36-8D76-B2846A77E79A}" destId="{9B76C497-5772-4394-A9A5-2CFDBECE608A}" srcOrd="3" destOrd="0" presId="urn:microsoft.com/office/officeart/2005/8/layout/pyramid2"/>
    <dgm:cxn modelId="{19B53F75-8C84-4627-93F2-3EEE1428A025}" type="presParOf" srcId="{F199B91E-124A-4D36-8D76-B2846A77E79A}" destId="{72A12EF0-4B8E-46FB-BDCA-4A242D4C3259}" srcOrd="4" destOrd="0" presId="urn:microsoft.com/office/officeart/2005/8/layout/pyramid2"/>
    <dgm:cxn modelId="{7CD37840-94ED-4414-BABD-A147B11533BE}" type="presParOf" srcId="{F199B91E-124A-4D36-8D76-B2846A77E79A}" destId="{45F8FF42-A5A1-4537-97F9-2BFEBECAA89E}" srcOrd="5" destOrd="0" presId="urn:microsoft.com/office/officeart/2005/8/layout/pyramid2"/>
    <dgm:cxn modelId="{613C6D79-0317-4992-A70F-0ED7CA02BBFB}" type="presParOf" srcId="{F199B91E-124A-4D36-8D76-B2846A77E79A}" destId="{880A1CA5-6F3B-4CE6-9B74-8C371246534E}" srcOrd="6" destOrd="0" presId="urn:microsoft.com/office/officeart/2005/8/layout/pyramid2"/>
    <dgm:cxn modelId="{78560CE9-D3BF-4F59-9167-07E0755054E6}" type="presParOf" srcId="{F199B91E-124A-4D36-8D76-B2846A77E79A}" destId="{5AC7365C-D32E-4A1E-A370-8044373D75E4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B72CF7-4BDB-483F-A2B9-15CEC854D30B}" type="doc">
      <dgm:prSet loTypeId="urn:microsoft.com/office/officeart/2005/8/layout/hProcess9" loCatId="process" qsTypeId="urn:microsoft.com/office/officeart/2005/8/quickstyle/simple5" qsCatId="simple" csTypeId="urn:microsoft.com/office/officeart/2005/8/colors/colorful2" csCatId="colorful" phldr="1"/>
      <dgm:spPr/>
    </dgm:pt>
    <dgm:pt modelId="{713A84C8-762C-4204-894A-6AA7EEEFD7C5}">
      <dgm:prSet phldrT="[Text]" custT="1"/>
      <dgm:spPr/>
      <dgm:t>
        <a:bodyPr/>
        <a:lstStyle/>
        <a:p>
          <a:r>
            <a:rPr lang="de-DE" sz="2000" dirty="0" smtClean="0"/>
            <a:t>Idee</a:t>
          </a:r>
          <a:endParaRPr lang="de-DE" sz="2000" dirty="0"/>
        </a:p>
      </dgm:t>
    </dgm:pt>
    <dgm:pt modelId="{58C666DA-7F5B-4381-8782-5C1CD8548218}" type="parTrans" cxnId="{E39C27A4-C25C-4BC7-9964-1364662C32BE}">
      <dgm:prSet/>
      <dgm:spPr/>
      <dgm:t>
        <a:bodyPr/>
        <a:lstStyle/>
        <a:p>
          <a:endParaRPr lang="de-DE"/>
        </a:p>
      </dgm:t>
    </dgm:pt>
    <dgm:pt modelId="{75CD5638-E1F9-4D77-A15D-4535835840CF}" type="sibTrans" cxnId="{E39C27A4-C25C-4BC7-9964-1364662C32BE}">
      <dgm:prSet/>
      <dgm:spPr/>
      <dgm:t>
        <a:bodyPr/>
        <a:lstStyle/>
        <a:p>
          <a:endParaRPr lang="de-DE"/>
        </a:p>
      </dgm:t>
    </dgm:pt>
    <dgm:pt modelId="{5FB2E5AD-A3C0-4EEA-BB7A-2E544238652B}">
      <dgm:prSet phldrT="[Text]" custT="1"/>
      <dgm:spPr/>
      <dgm:t>
        <a:bodyPr/>
        <a:lstStyle/>
        <a:p>
          <a:r>
            <a:rPr lang="de-DE" sz="2000" dirty="0" smtClean="0"/>
            <a:t>Projekt</a:t>
          </a:r>
          <a:endParaRPr lang="de-DE" sz="2000" dirty="0"/>
        </a:p>
      </dgm:t>
    </dgm:pt>
    <dgm:pt modelId="{A95E84E3-00FD-4D47-82A3-B6785D87BE17}" type="parTrans" cxnId="{23BD9E4B-0062-4291-8201-2DA4C8CEFF6B}">
      <dgm:prSet/>
      <dgm:spPr/>
      <dgm:t>
        <a:bodyPr/>
        <a:lstStyle/>
        <a:p>
          <a:endParaRPr lang="de-DE"/>
        </a:p>
      </dgm:t>
    </dgm:pt>
    <dgm:pt modelId="{C44E7121-8E6D-4F15-A36E-11255CB9AC18}" type="sibTrans" cxnId="{23BD9E4B-0062-4291-8201-2DA4C8CEFF6B}">
      <dgm:prSet/>
      <dgm:spPr/>
      <dgm:t>
        <a:bodyPr/>
        <a:lstStyle/>
        <a:p>
          <a:endParaRPr lang="de-DE"/>
        </a:p>
      </dgm:t>
    </dgm:pt>
    <dgm:pt modelId="{2BE894F4-D9B9-4F62-A36C-E7222E56ECDE}">
      <dgm:prSet phldrT="[Text]" custT="1"/>
      <dgm:spPr/>
      <dgm:t>
        <a:bodyPr/>
        <a:lstStyle/>
        <a:p>
          <a:r>
            <a:rPr lang="de-DE" sz="2000" dirty="0" smtClean="0"/>
            <a:t>Produkt</a:t>
          </a:r>
          <a:endParaRPr lang="de-DE" sz="2000" dirty="0"/>
        </a:p>
      </dgm:t>
    </dgm:pt>
    <dgm:pt modelId="{37279396-25C9-41E8-BB6A-BABF0F7563D7}" type="parTrans" cxnId="{63FDCDFA-280C-4048-9EE6-192BA494A45B}">
      <dgm:prSet/>
      <dgm:spPr/>
      <dgm:t>
        <a:bodyPr/>
        <a:lstStyle/>
        <a:p>
          <a:endParaRPr lang="de-DE"/>
        </a:p>
      </dgm:t>
    </dgm:pt>
    <dgm:pt modelId="{DE99DBFB-FC62-47A6-886A-2DB29D6E1677}" type="sibTrans" cxnId="{63FDCDFA-280C-4048-9EE6-192BA494A45B}">
      <dgm:prSet/>
      <dgm:spPr/>
      <dgm:t>
        <a:bodyPr/>
        <a:lstStyle/>
        <a:p>
          <a:endParaRPr lang="de-DE"/>
        </a:p>
      </dgm:t>
    </dgm:pt>
    <dgm:pt modelId="{1A24592A-95E8-4D40-9B14-2A28EAB7FFDB}" type="pres">
      <dgm:prSet presAssocID="{AAB72CF7-4BDB-483F-A2B9-15CEC854D30B}" presName="CompostProcess" presStyleCnt="0">
        <dgm:presLayoutVars>
          <dgm:dir/>
          <dgm:resizeHandles val="exact"/>
        </dgm:presLayoutVars>
      </dgm:prSet>
      <dgm:spPr/>
    </dgm:pt>
    <dgm:pt modelId="{513CFAA7-226F-41FA-9CE2-B24AE56ABE93}" type="pres">
      <dgm:prSet presAssocID="{AAB72CF7-4BDB-483F-A2B9-15CEC854D30B}" presName="arrow" presStyleLbl="bgShp" presStyleIdx="0" presStyleCnt="1"/>
      <dgm:spPr/>
    </dgm:pt>
    <dgm:pt modelId="{8E416828-8FB7-4768-A2AE-27B104033E9A}" type="pres">
      <dgm:prSet presAssocID="{AAB72CF7-4BDB-483F-A2B9-15CEC854D30B}" presName="linearProcess" presStyleCnt="0"/>
      <dgm:spPr/>
    </dgm:pt>
    <dgm:pt modelId="{17E5C5BB-968B-493D-BC1C-34D3B0F12EEF}" type="pres">
      <dgm:prSet presAssocID="{713A84C8-762C-4204-894A-6AA7EEEFD7C5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9EEE429-9B8C-4191-AEC6-AD2F9DF6D30E}" type="pres">
      <dgm:prSet presAssocID="{75CD5638-E1F9-4D77-A15D-4535835840CF}" presName="sibTrans" presStyleCnt="0"/>
      <dgm:spPr/>
    </dgm:pt>
    <dgm:pt modelId="{1C388B74-EE76-40E4-85F5-6C99358669AC}" type="pres">
      <dgm:prSet presAssocID="{5FB2E5AD-A3C0-4EEA-BB7A-2E544238652B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67B7C2E-3538-4552-B79D-24C8436D646D}" type="pres">
      <dgm:prSet presAssocID="{C44E7121-8E6D-4F15-A36E-11255CB9AC18}" presName="sibTrans" presStyleCnt="0"/>
      <dgm:spPr/>
    </dgm:pt>
    <dgm:pt modelId="{34D75EE6-E4CE-4C61-B40F-C8529292D928}" type="pres">
      <dgm:prSet presAssocID="{2BE894F4-D9B9-4F62-A36C-E7222E56ECDE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572DA55-FD7C-40D5-9F95-1B961DA43C76}" type="presOf" srcId="{5FB2E5AD-A3C0-4EEA-BB7A-2E544238652B}" destId="{1C388B74-EE76-40E4-85F5-6C99358669AC}" srcOrd="0" destOrd="0" presId="urn:microsoft.com/office/officeart/2005/8/layout/hProcess9"/>
    <dgm:cxn modelId="{4566CC3A-F9ED-4EA2-BFD3-AAD29B186827}" type="presOf" srcId="{2BE894F4-D9B9-4F62-A36C-E7222E56ECDE}" destId="{34D75EE6-E4CE-4C61-B40F-C8529292D928}" srcOrd="0" destOrd="0" presId="urn:microsoft.com/office/officeart/2005/8/layout/hProcess9"/>
    <dgm:cxn modelId="{23BD9E4B-0062-4291-8201-2DA4C8CEFF6B}" srcId="{AAB72CF7-4BDB-483F-A2B9-15CEC854D30B}" destId="{5FB2E5AD-A3C0-4EEA-BB7A-2E544238652B}" srcOrd="1" destOrd="0" parTransId="{A95E84E3-00FD-4D47-82A3-B6785D87BE17}" sibTransId="{C44E7121-8E6D-4F15-A36E-11255CB9AC18}"/>
    <dgm:cxn modelId="{008D55DF-2A22-4588-9B6C-D6146BB3FC08}" type="presOf" srcId="{AAB72CF7-4BDB-483F-A2B9-15CEC854D30B}" destId="{1A24592A-95E8-4D40-9B14-2A28EAB7FFDB}" srcOrd="0" destOrd="0" presId="urn:microsoft.com/office/officeart/2005/8/layout/hProcess9"/>
    <dgm:cxn modelId="{63FDCDFA-280C-4048-9EE6-192BA494A45B}" srcId="{AAB72CF7-4BDB-483F-A2B9-15CEC854D30B}" destId="{2BE894F4-D9B9-4F62-A36C-E7222E56ECDE}" srcOrd="2" destOrd="0" parTransId="{37279396-25C9-41E8-BB6A-BABF0F7563D7}" sibTransId="{DE99DBFB-FC62-47A6-886A-2DB29D6E1677}"/>
    <dgm:cxn modelId="{44F97C12-6C11-43FB-97A6-CBCAA78AD675}" type="presOf" srcId="{713A84C8-762C-4204-894A-6AA7EEEFD7C5}" destId="{17E5C5BB-968B-493D-BC1C-34D3B0F12EEF}" srcOrd="0" destOrd="0" presId="urn:microsoft.com/office/officeart/2005/8/layout/hProcess9"/>
    <dgm:cxn modelId="{E39C27A4-C25C-4BC7-9964-1364662C32BE}" srcId="{AAB72CF7-4BDB-483F-A2B9-15CEC854D30B}" destId="{713A84C8-762C-4204-894A-6AA7EEEFD7C5}" srcOrd="0" destOrd="0" parTransId="{58C666DA-7F5B-4381-8782-5C1CD8548218}" sibTransId="{75CD5638-E1F9-4D77-A15D-4535835840CF}"/>
    <dgm:cxn modelId="{B962FDD4-D947-43CB-9AA5-7858C2C64F40}" type="presParOf" srcId="{1A24592A-95E8-4D40-9B14-2A28EAB7FFDB}" destId="{513CFAA7-226F-41FA-9CE2-B24AE56ABE93}" srcOrd="0" destOrd="0" presId="urn:microsoft.com/office/officeart/2005/8/layout/hProcess9"/>
    <dgm:cxn modelId="{8E43FFA9-9F32-4148-8AE6-7F9CF3FA4165}" type="presParOf" srcId="{1A24592A-95E8-4D40-9B14-2A28EAB7FFDB}" destId="{8E416828-8FB7-4768-A2AE-27B104033E9A}" srcOrd="1" destOrd="0" presId="urn:microsoft.com/office/officeart/2005/8/layout/hProcess9"/>
    <dgm:cxn modelId="{8B131DFC-0848-44F3-8648-F5E06AB16CDA}" type="presParOf" srcId="{8E416828-8FB7-4768-A2AE-27B104033E9A}" destId="{17E5C5BB-968B-493D-BC1C-34D3B0F12EEF}" srcOrd="0" destOrd="0" presId="urn:microsoft.com/office/officeart/2005/8/layout/hProcess9"/>
    <dgm:cxn modelId="{C30524FA-E897-458E-BB2A-001C17FCFAC7}" type="presParOf" srcId="{8E416828-8FB7-4768-A2AE-27B104033E9A}" destId="{19EEE429-9B8C-4191-AEC6-AD2F9DF6D30E}" srcOrd="1" destOrd="0" presId="urn:microsoft.com/office/officeart/2005/8/layout/hProcess9"/>
    <dgm:cxn modelId="{1ABBE47D-ADB0-4B91-BB67-5D244E689D2C}" type="presParOf" srcId="{8E416828-8FB7-4768-A2AE-27B104033E9A}" destId="{1C388B74-EE76-40E4-85F5-6C99358669AC}" srcOrd="2" destOrd="0" presId="urn:microsoft.com/office/officeart/2005/8/layout/hProcess9"/>
    <dgm:cxn modelId="{670C4C8B-8E83-4AE4-9FF1-674E09F1A152}" type="presParOf" srcId="{8E416828-8FB7-4768-A2AE-27B104033E9A}" destId="{167B7C2E-3538-4552-B79D-24C8436D646D}" srcOrd="3" destOrd="0" presId="urn:microsoft.com/office/officeart/2005/8/layout/hProcess9"/>
    <dgm:cxn modelId="{729D5626-1239-48CF-BA71-AE6C317B4F82}" type="presParOf" srcId="{8E416828-8FB7-4768-A2AE-27B104033E9A}" destId="{34D75EE6-E4CE-4C61-B40F-C8529292D928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547AA3-75FA-4C84-872A-264AA6637D86}" type="doc">
      <dgm:prSet loTypeId="urn:microsoft.com/office/officeart/2005/8/layout/hProcess9" loCatId="process" qsTypeId="urn:microsoft.com/office/officeart/2005/8/quickstyle/simple5" qsCatId="simple" csTypeId="urn:microsoft.com/office/officeart/2005/8/colors/accent2_3" csCatId="accent2" phldr="1"/>
      <dgm:spPr/>
    </dgm:pt>
    <dgm:pt modelId="{5A8C52C4-65F0-48B7-BF08-1634ADF36C4F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2354D16A-D513-4C19-AD79-CDF6BC5066FF}" type="parTrans" cxnId="{B895B7FB-6848-43A6-A13B-E98D4A983786}">
      <dgm:prSet/>
      <dgm:spPr/>
      <dgm:t>
        <a:bodyPr/>
        <a:lstStyle/>
        <a:p>
          <a:endParaRPr lang="de-DE"/>
        </a:p>
      </dgm:t>
    </dgm:pt>
    <dgm:pt modelId="{49B2048A-4CDC-49E7-8BEA-C73918B01B14}" type="sibTrans" cxnId="{B895B7FB-6848-43A6-A13B-E98D4A983786}">
      <dgm:prSet/>
      <dgm:spPr/>
      <dgm:t>
        <a:bodyPr/>
        <a:lstStyle/>
        <a:p>
          <a:endParaRPr lang="de-DE"/>
        </a:p>
      </dgm:t>
    </dgm:pt>
    <dgm:pt modelId="{5B1B13C6-4A9D-455B-87BA-8F49FCA89A98}">
      <dgm:prSet phldrT="[Text]"/>
      <dgm:spPr/>
      <dgm:t>
        <a:bodyPr/>
        <a:lstStyle/>
        <a:p>
          <a:r>
            <a:rPr lang="de-DE" dirty="0" smtClean="0"/>
            <a:t>Entwicklung</a:t>
          </a:r>
          <a:endParaRPr lang="de-DE" dirty="0"/>
        </a:p>
      </dgm:t>
    </dgm:pt>
    <dgm:pt modelId="{76F13C99-DD62-4559-822F-5F11C1461AB9}" type="parTrans" cxnId="{07650E4F-9893-453A-8E64-CFE6C1E8E3F8}">
      <dgm:prSet/>
      <dgm:spPr/>
      <dgm:t>
        <a:bodyPr/>
        <a:lstStyle/>
        <a:p>
          <a:endParaRPr lang="de-DE"/>
        </a:p>
      </dgm:t>
    </dgm:pt>
    <dgm:pt modelId="{51458C16-04AF-40C0-B63B-C0EF9A9D41D2}" type="sibTrans" cxnId="{07650E4F-9893-453A-8E64-CFE6C1E8E3F8}">
      <dgm:prSet/>
      <dgm:spPr/>
      <dgm:t>
        <a:bodyPr/>
        <a:lstStyle/>
        <a:p>
          <a:endParaRPr lang="de-DE"/>
        </a:p>
      </dgm:t>
    </dgm:pt>
    <dgm:pt modelId="{20F3368D-F044-41AF-8493-95EC4D7F9B60}">
      <dgm:prSet phldrT="[Text]"/>
      <dgm:spPr/>
      <dgm:t>
        <a:bodyPr/>
        <a:lstStyle/>
        <a:p>
          <a:r>
            <a:rPr lang="de-DE" dirty="0" smtClean="0"/>
            <a:t>Qualitätssicherung</a:t>
          </a:r>
          <a:endParaRPr lang="de-DE" dirty="0"/>
        </a:p>
      </dgm:t>
    </dgm:pt>
    <dgm:pt modelId="{25C3F4AA-1481-45E1-8D91-A35109484997}" type="parTrans" cxnId="{919B7CAB-0447-431B-A61F-C5A166A3F5EC}">
      <dgm:prSet/>
      <dgm:spPr/>
      <dgm:t>
        <a:bodyPr/>
        <a:lstStyle/>
        <a:p>
          <a:endParaRPr lang="de-DE"/>
        </a:p>
      </dgm:t>
    </dgm:pt>
    <dgm:pt modelId="{02F0FC8B-5AB3-4AE5-86F9-3C4040FF3F5F}" type="sibTrans" cxnId="{919B7CAB-0447-431B-A61F-C5A166A3F5EC}">
      <dgm:prSet/>
      <dgm:spPr/>
      <dgm:t>
        <a:bodyPr/>
        <a:lstStyle/>
        <a:p>
          <a:endParaRPr lang="de-DE"/>
        </a:p>
      </dgm:t>
    </dgm:pt>
    <dgm:pt modelId="{00C932D8-2272-49AD-8B20-5483B7F96B03}">
      <dgm:prSet phldrT="[Text]"/>
      <dgm:spPr/>
      <dgm:t>
        <a:bodyPr/>
        <a:lstStyle/>
        <a:p>
          <a:r>
            <a:rPr lang="de-DE" dirty="0" smtClean="0"/>
            <a:t>Marktfreigabe</a:t>
          </a:r>
          <a:endParaRPr lang="de-DE" dirty="0"/>
        </a:p>
      </dgm:t>
    </dgm:pt>
    <dgm:pt modelId="{1E8C3197-F9CA-4E81-9D32-1991610FD65C}" type="parTrans" cxnId="{0D83505E-D8A2-470B-901C-9687878C26E1}">
      <dgm:prSet/>
      <dgm:spPr/>
      <dgm:t>
        <a:bodyPr/>
        <a:lstStyle/>
        <a:p>
          <a:endParaRPr lang="de-DE"/>
        </a:p>
      </dgm:t>
    </dgm:pt>
    <dgm:pt modelId="{11497BAF-5B69-40BB-AD89-299BCD9DDCFE}" type="sibTrans" cxnId="{0D83505E-D8A2-470B-901C-9687878C26E1}">
      <dgm:prSet/>
      <dgm:spPr/>
      <dgm:t>
        <a:bodyPr/>
        <a:lstStyle/>
        <a:p>
          <a:endParaRPr lang="de-DE"/>
        </a:p>
      </dgm:t>
    </dgm:pt>
    <dgm:pt modelId="{CDE9A5C2-200D-4968-9CD5-EE4582B7F8DF}" type="pres">
      <dgm:prSet presAssocID="{C4547AA3-75FA-4C84-872A-264AA6637D86}" presName="CompostProcess" presStyleCnt="0">
        <dgm:presLayoutVars>
          <dgm:dir/>
          <dgm:resizeHandles val="exact"/>
        </dgm:presLayoutVars>
      </dgm:prSet>
      <dgm:spPr/>
    </dgm:pt>
    <dgm:pt modelId="{E1AF5B57-94A8-40C4-9F96-5210156D03C9}" type="pres">
      <dgm:prSet presAssocID="{C4547AA3-75FA-4C84-872A-264AA6637D86}" presName="arrow" presStyleLbl="bgShp" presStyleIdx="0" presStyleCnt="1"/>
      <dgm:spPr/>
    </dgm:pt>
    <dgm:pt modelId="{060CEFFB-2B40-40DC-BC3A-424B81091A92}" type="pres">
      <dgm:prSet presAssocID="{C4547AA3-75FA-4C84-872A-264AA6637D86}" presName="linearProcess" presStyleCnt="0"/>
      <dgm:spPr/>
    </dgm:pt>
    <dgm:pt modelId="{64DA01ED-B2D7-4298-9E82-85C922CF644F}" type="pres">
      <dgm:prSet presAssocID="{5A8C52C4-65F0-48B7-BF08-1634ADF36C4F}" presName="textNode" presStyleLbl="node1" presStyleIdx="0" presStyleCnt="4">
        <dgm:presLayoutVars>
          <dgm:bulletEnabled val="1"/>
        </dgm:presLayoutVars>
      </dgm:prSet>
      <dgm:spPr/>
    </dgm:pt>
    <dgm:pt modelId="{45DAE23F-C19E-4287-A966-D766838F4B98}" type="pres">
      <dgm:prSet presAssocID="{49B2048A-4CDC-49E7-8BEA-C73918B01B14}" presName="sibTrans" presStyleCnt="0"/>
      <dgm:spPr/>
    </dgm:pt>
    <dgm:pt modelId="{8F6DF276-53EE-45D6-B8EC-7F1CB22D368A}" type="pres">
      <dgm:prSet presAssocID="{5B1B13C6-4A9D-455B-87BA-8F49FCA89A98}" presName="textNode" presStyleLbl="node1" presStyleIdx="1" presStyleCnt="4">
        <dgm:presLayoutVars>
          <dgm:bulletEnabled val="1"/>
        </dgm:presLayoutVars>
      </dgm:prSet>
      <dgm:spPr/>
    </dgm:pt>
    <dgm:pt modelId="{A0DFE7AA-1FFD-4A68-BAA6-141965878AA4}" type="pres">
      <dgm:prSet presAssocID="{51458C16-04AF-40C0-B63B-C0EF9A9D41D2}" presName="sibTrans" presStyleCnt="0"/>
      <dgm:spPr/>
    </dgm:pt>
    <dgm:pt modelId="{E0E908C6-FCE5-4BFB-9ACD-10FAD718C978}" type="pres">
      <dgm:prSet presAssocID="{20F3368D-F044-41AF-8493-95EC4D7F9B60}" presName="text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C26ED53C-E572-47E5-8084-A8393BCD3400}" type="pres">
      <dgm:prSet presAssocID="{02F0FC8B-5AB3-4AE5-86F9-3C4040FF3F5F}" presName="sibTrans" presStyleCnt="0"/>
      <dgm:spPr/>
    </dgm:pt>
    <dgm:pt modelId="{3231C937-9387-42A8-A55B-17F43D0F1060}" type="pres">
      <dgm:prSet presAssocID="{00C932D8-2272-49AD-8B20-5483B7F96B03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922EF287-26BF-4E16-B135-24FDAA8D992F}" type="presOf" srcId="{5B1B13C6-4A9D-455B-87BA-8F49FCA89A98}" destId="{8F6DF276-53EE-45D6-B8EC-7F1CB22D368A}" srcOrd="0" destOrd="0" presId="urn:microsoft.com/office/officeart/2005/8/layout/hProcess9"/>
    <dgm:cxn modelId="{0D83505E-D8A2-470B-901C-9687878C26E1}" srcId="{C4547AA3-75FA-4C84-872A-264AA6637D86}" destId="{00C932D8-2272-49AD-8B20-5483B7F96B03}" srcOrd="3" destOrd="0" parTransId="{1E8C3197-F9CA-4E81-9D32-1991610FD65C}" sibTransId="{11497BAF-5B69-40BB-AD89-299BCD9DDCFE}"/>
    <dgm:cxn modelId="{07650E4F-9893-453A-8E64-CFE6C1E8E3F8}" srcId="{C4547AA3-75FA-4C84-872A-264AA6637D86}" destId="{5B1B13C6-4A9D-455B-87BA-8F49FCA89A98}" srcOrd="1" destOrd="0" parTransId="{76F13C99-DD62-4559-822F-5F11C1461AB9}" sibTransId="{51458C16-04AF-40C0-B63B-C0EF9A9D41D2}"/>
    <dgm:cxn modelId="{E26F8338-725E-4810-B88A-FE607472BC27}" type="presOf" srcId="{5A8C52C4-65F0-48B7-BF08-1634ADF36C4F}" destId="{64DA01ED-B2D7-4298-9E82-85C922CF644F}" srcOrd="0" destOrd="0" presId="urn:microsoft.com/office/officeart/2005/8/layout/hProcess9"/>
    <dgm:cxn modelId="{919B7CAB-0447-431B-A61F-C5A166A3F5EC}" srcId="{C4547AA3-75FA-4C84-872A-264AA6637D86}" destId="{20F3368D-F044-41AF-8493-95EC4D7F9B60}" srcOrd="2" destOrd="0" parTransId="{25C3F4AA-1481-45E1-8D91-A35109484997}" sibTransId="{02F0FC8B-5AB3-4AE5-86F9-3C4040FF3F5F}"/>
    <dgm:cxn modelId="{C6E64B1E-CDDD-4455-8737-3E34685F190A}" type="presOf" srcId="{C4547AA3-75FA-4C84-872A-264AA6637D86}" destId="{CDE9A5C2-200D-4968-9CD5-EE4582B7F8DF}" srcOrd="0" destOrd="0" presId="urn:microsoft.com/office/officeart/2005/8/layout/hProcess9"/>
    <dgm:cxn modelId="{FDC1098E-2464-4236-8399-07E8700666EE}" type="presOf" srcId="{00C932D8-2272-49AD-8B20-5483B7F96B03}" destId="{3231C937-9387-42A8-A55B-17F43D0F1060}" srcOrd="0" destOrd="0" presId="urn:microsoft.com/office/officeart/2005/8/layout/hProcess9"/>
    <dgm:cxn modelId="{26D4DDC2-C978-4F54-A973-480499DC5F13}" type="presOf" srcId="{20F3368D-F044-41AF-8493-95EC4D7F9B60}" destId="{E0E908C6-FCE5-4BFB-9ACD-10FAD718C978}" srcOrd="0" destOrd="0" presId="urn:microsoft.com/office/officeart/2005/8/layout/hProcess9"/>
    <dgm:cxn modelId="{B895B7FB-6848-43A6-A13B-E98D4A983786}" srcId="{C4547AA3-75FA-4C84-872A-264AA6637D86}" destId="{5A8C52C4-65F0-48B7-BF08-1634ADF36C4F}" srcOrd="0" destOrd="0" parTransId="{2354D16A-D513-4C19-AD79-CDF6BC5066FF}" sibTransId="{49B2048A-4CDC-49E7-8BEA-C73918B01B14}"/>
    <dgm:cxn modelId="{4072D727-5F5B-43DB-B94F-9B18C3563EFB}" type="presParOf" srcId="{CDE9A5C2-200D-4968-9CD5-EE4582B7F8DF}" destId="{E1AF5B57-94A8-40C4-9F96-5210156D03C9}" srcOrd="0" destOrd="0" presId="urn:microsoft.com/office/officeart/2005/8/layout/hProcess9"/>
    <dgm:cxn modelId="{89D6BDC0-F25F-436A-B9EC-56421F87F3F1}" type="presParOf" srcId="{CDE9A5C2-200D-4968-9CD5-EE4582B7F8DF}" destId="{060CEFFB-2B40-40DC-BC3A-424B81091A92}" srcOrd="1" destOrd="0" presId="urn:microsoft.com/office/officeart/2005/8/layout/hProcess9"/>
    <dgm:cxn modelId="{73023A99-59B6-4469-A02A-255C568E9683}" type="presParOf" srcId="{060CEFFB-2B40-40DC-BC3A-424B81091A92}" destId="{64DA01ED-B2D7-4298-9E82-85C922CF644F}" srcOrd="0" destOrd="0" presId="urn:microsoft.com/office/officeart/2005/8/layout/hProcess9"/>
    <dgm:cxn modelId="{BA182277-F07C-49C7-BD31-BE39669E5DC5}" type="presParOf" srcId="{060CEFFB-2B40-40DC-BC3A-424B81091A92}" destId="{45DAE23F-C19E-4287-A966-D766838F4B98}" srcOrd="1" destOrd="0" presId="urn:microsoft.com/office/officeart/2005/8/layout/hProcess9"/>
    <dgm:cxn modelId="{9EC2CD60-C049-47D8-A899-712C9B878F07}" type="presParOf" srcId="{060CEFFB-2B40-40DC-BC3A-424B81091A92}" destId="{8F6DF276-53EE-45D6-B8EC-7F1CB22D368A}" srcOrd="2" destOrd="0" presId="urn:microsoft.com/office/officeart/2005/8/layout/hProcess9"/>
    <dgm:cxn modelId="{2D0D261A-4DDB-41D9-85D7-586110DFDD5A}" type="presParOf" srcId="{060CEFFB-2B40-40DC-BC3A-424B81091A92}" destId="{A0DFE7AA-1FFD-4A68-BAA6-141965878AA4}" srcOrd="3" destOrd="0" presId="urn:microsoft.com/office/officeart/2005/8/layout/hProcess9"/>
    <dgm:cxn modelId="{3338A95E-CC38-474C-8832-D969B66AE9A3}" type="presParOf" srcId="{060CEFFB-2B40-40DC-BC3A-424B81091A92}" destId="{E0E908C6-FCE5-4BFB-9ACD-10FAD718C978}" srcOrd="4" destOrd="0" presId="urn:microsoft.com/office/officeart/2005/8/layout/hProcess9"/>
    <dgm:cxn modelId="{8072DAC1-59DB-4AF4-AA96-E0D57DFBBE63}" type="presParOf" srcId="{060CEFFB-2B40-40DC-BC3A-424B81091A92}" destId="{C26ED53C-E572-47E5-8084-A8393BCD3400}" srcOrd="5" destOrd="0" presId="urn:microsoft.com/office/officeart/2005/8/layout/hProcess9"/>
    <dgm:cxn modelId="{9ACD9882-5E42-4BB7-A1E3-8A0F3DDEA6CF}" type="presParOf" srcId="{060CEFFB-2B40-40DC-BC3A-424B81091A92}" destId="{3231C937-9387-42A8-A55B-17F43D0F1060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D522D5-946D-4E88-849A-9AC92487F1C9}">
      <dsp:nvSpPr>
        <dsp:cNvPr id="0" name=""/>
        <dsp:cNvSpPr/>
      </dsp:nvSpPr>
      <dsp:spPr>
        <a:xfrm>
          <a:off x="710168" y="0"/>
          <a:ext cx="3209925" cy="3209925"/>
        </a:xfrm>
        <a:prstGeom prst="triangl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4515B90-7D82-4B57-83FD-CFB82DB361F0}">
      <dsp:nvSpPr>
        <dsp:cNvPr id="0" name=""/>
        <dsp:cNvSpPr/>
      </dsp:nvSpPr>
      <dsp:spPr>
        <a:xfrm>
          <a:off x="2315130" y="321305"/>
          <a:ext cx="2086451" cy="5705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Continiouos</a:t>
          </a:r>
          <a:r>
            <a:rPr lang="de-DE" sz="1400" kern="1200" dirty="0" smtClean="0"/>
            <a:t> </a:t>
          </a:r>
          <a:r>
            <a:rPr lang="de-DE" sz="1400" kern="1200" dirty="0" err="1" smtClean="0"/>
            <a:t>Deployment</a:t>
          </a:r>
          <a:endParaRPr lang="de-DE" sz="1400" kern="1200" dirty="0"/>
        </a:p>
      </dsp:txBody>
      <dsp:txXfrm>
        <a:off x="2342980" y="349155"/>
        <a:ext cx="2030751" cy="514814"/>
      </dsp:txXfrm>
    </dsp:sp>
    <dsp:sp modelId="{F447656A-91C3-4B41-8073-7ABBD1E0C189}">
      <dsp:nvSpPr>
        <dsp:cNvPr id="0" name=""/>
        <dsp:cNvSpPr/>
      </dsp:nvSpPr>
      <dsp:spPr>
        <a:xfrm>
          <a:off x="2315130" y="963134"/>
          <a:ext cx="2086451" cy="5705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1304060"/>
              <a:satOff val="-3734"/>
              <a:lumOff val="601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Testautomatisierung</a:t>
          </a:r>
          <a:br>
            <a:rPr lang="de-DE" sz="1400" kern="1200" dirty="0" smtClean="0"/>
          </a:br>
          <a:r>
            <a:rPr lang="de-DE" sz="1400" kern="1200" dirty="0" smtClean="0"/>
            <a:t>inkl. Reporting</a:t>
          </a:r>
          <a:endParaRPr lang="de-DE" sz="1400" kern="1200" dirty="0"/>
        </a:p>
      </dsp:txBody>
      <dsp:txXfrm>
        <a:off x="2342980" y="990984"/>
        <a:ext cx="2030751" cy="514814"/>
      </dsp:txXfrm>
    </dsp:sp>
    <dsp:sp modelId="{72A12EF0-4B8E-46FB-BDCA-4A242D4C3259}">
      <dsp:nvSpPr>
        <dsp:cNvPr id="0" name=""/>
        <dsp:cNvSpPr/>
      </dsp:nvSpPr>
      <dsp:spPr>
        <a:xfrm>
          <a:off x="2315130" y="1604962"/>
          <a:ext cx="2086451" cy="5705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2608120"/>
              <a:satOff val="-7467"/>
              <a:lumOff val="1202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err="1" smtClean="0"/>
            <a:t>Build</a:t>
          </a:r>
          <a:r>
            <a:rPr lang="de-DE" sz="1400" kern="1200" dirty="0" smtClean="0"/>
            <a:t> Server</a:t>
          </a:r>
          <a:endParaRPr lang="de-DE" sz="1400" kern="1200" dirty="0"/>
        </a:p>
      </dsp:txBody>
      <dsp:txXfrm>
        <a:off x="2342980" y="1632812"/>
        <a:ext cx="2030751" cy="514814"/>
      </dsp:txXfrm>
    </dsp:sp>
    <dsp:sp modelId="{880A1CA5-6F3B-4CE6-9B74-8C371246534E}">
      <dsp:nvSpPr>
        <dsp:cNvPr id="0" name=""/>
        <dsp:cNvSpPr/>
      </dsp:nvSpPr>
      <dsp:spPr>
        <a:xfrm>
          <a:off x="2315130" y="2246790"/>
          <a:ext cx="2086451" cy="570514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3912180"/>
              <a:satOff val="-11201"/>
              <a:lumOff val="1804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400" kern="1200" dirty="0" smtClean="0"/>
            <a:t>Versionsmanagement</a:t>
          </a:r>
          <a:endParaRPr lang="de-DE" sz="1400" kern="1200" dirty="0"/>
        </a:p>
      </dsp:txBody>
      <dsp:txXfrm>
        <a:off x="2342980" y="2274640"/>
        <a:ext cx="2030751" cy="5148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3CFAA7-226F-41FA-9CE2-B24AE56ABE93}">
      <dsp:nvSpPr>
        <dsp:cNvPr id="0" name=""/>
        <dsp:cNvSpPr/>
      </dsp:nvSpPr>
      <dsp:spPr>
        <a:xfrm>
          <a:off x="617219" y="0"/>
          <a:ext cx="6995160" cy="1608881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7E5C5BB-968B-493D-BC1C-34D3B0F12EEF}">
      <dsp:nvSpPr>
        <dsp:cNvPr id="0" name=""/>
        <dsp:cNvSpPr/>
      </dsp:nvSpPr>
      <dsp:spPr>
        <a:xfrm>
          <a:off x="0" y="482664"/>
          <a:ext cx="2468880" cy="64355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Idee</a:t>
          </a:r>
          <a:endParaRPr lang="de-DE" sz="2000" kern="1200" dirty="0"/>
        </a:p>
      </dsp:txBody>
      <dsp:txXfrm>
        <a:off x="31416" y="514080"/>
        <a:ext cx="2406048" cy="580720"/>
      </dsp:txXfrm>
    </dsp:sp>
    <dsp:sp modelId="{1C388B74-EE76-40E4-85F5-6C99358669AC}">
      <dsp:nvSpPr>
        <dsp:cNvPr id="0" name=""/>
        <dsp:cNvSpPr/>
      </dsp:nvSpPr>
      <dsp:spPr>
        <a:xfrm>
          <a:off x="2880359" y="482664"/>
          <a:ext cx="2468880" cy="643552"/>
        </a:xfrm>
        <a:prstGeom prst="roundRect">
          <a:avLst/>
        </a:prstGeom>
        <a:gradFill rotWithShape="0">
          <a:gsLst>
            <a:gs pos="0">
              <a:schemeClr val="accent2">
                <a:hueOff val="1956090"/>
                <a:satOff val="-5601"/>
                <a:lumOff val="902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956090"/>
                <a:satOff val="-5601"/>
                <a:lumOff val="902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Projekt</a:t>
          </a:r>
          <a:endParaRPr lang="de-DE" sz="2000" kern="1200" dirty="0"/>
        </a:p>
      </dsp:txBody>
      <dsp:txXfrm>
        <a:off x="2911775" y="514080"/>
        <a:ext cx="2406048" cy="580720"/>
      </dsp:txXfrm>
    </dsp:sp>
    <dsp:sp modelId="{34D75EE6-E4CE-4C61-B40F-C8529292D928}">
      <dsp:nvSpPr>
        <dsp:cNvPr id="0" name=""/>
        <dsp:cNvSpPr/>
      </dsp:nvSpPr>
      <dsp:spPr>
        <a:xfrm>
          <a:off x="5760720" y="482664"/>
          <a:ext cx="2468880" cy="643552"/>
        </a:xfrm>
        <a:prstGeom prst="roundRect">
          <a:avLst/>
        </a:prstGeom>
        <a:gradFill rotWithShape="0">
          <a:gsLst>
            <a:gs pos="0">
              <a:schemeClr val="accent2">
                <a:hueOff val="3912180"/>
                <a:satOff val="-11201"/>
                <a:lumOff val="18041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912180"/>
                <a:satOff val="-11201"/>
                <a:lumOff val="18041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000" kern="1200" dirty="0" smtClean="0"/>
            <a:t>Produkt</a:t>
          </a:r>
          <a:endParaRPr lang="de-DE" sz="2000" kern="1200" dirty="0"/>
        </a:p>
      </dsp:txBody>
      <dsp:txXfrm>
        <a:off x="5792136" y="514080"/>
        <a:ext cx="2406048" cy="5807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AF5B57-94A8-40C4-9F96-5210156D03C9}">
      <dsp:nvSpPr>
        <dsp:cNvPr id="0" name=""/>
        <dsp:cNvSpPr/>
      </dsp:nvSpPr>
      <dsp:spPr>
        <a:xfrm>
          <a:off x="457199" y="0"/>
          <a:ext cx="5181600" cy="1227504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4DA01ED-B2D7-4298-9E82-85C922CF644F}">
      <dsp:nvSpPr>
        <dsp:cNvPr id="0" name=""/>
        <dsp:cNvSpPr/>
      </dsp:nvSpPr>
      <dsp:spPr>
        <a:xfrm>
          <a:off x="1172" y="368251"/>
          <a:ext cx="1431549" cy="491001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25141" y="392220"/>
        <a:ext cx="1383611" cy="443063"/>
      </dsp:txXfrm>
    </dsp:sp>
    <dsp:sp modelId="{8F6DF276-53EE-45D6-B8EC-7F1CB22D368A}">
      <dsp:nvSpPr>
        <dsp:cNvPr id="0" name=""/>
        <dsp:cNvSpPr/>
      </dsp:nvSpPr>
      <dsp:spPr>
        <a:xfrm>
          <a:off x="1555207" y="368251"/>
          <a:ext cx="1431549" cy="491001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157639"/>
                <a:satOff val="-17753"/>
                <a:lumOff val="1249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157639"/>
                <a:satOff val="-17753"/>
                <a:lumOff val="1249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Entwicklung</a:t>
          </a:r>
          <a:endParaRPr lang="de-DE" sz="1200" kern="1200" dirty="0"/>
        </a:p>
      </dsp:txBody>
      <dsp:txXfrm>
        <a:off x="1579176" y="392220"/>
        <a:ext cx="1383611" cy="443063"/>
      </dsp:txXfrm>
    </dsp:sp>
    <dsp:sp modelId="{E0E908C6-FCE5-4BFB-9ACD-10FAD718C978}">
      <dsp:nvSpPr>
        <dsp:cNvPr id="0" name=""/>
        <dsp:cNvSpPr/>
      </dsp:nvSpPr>
      <dsp:spPr>
        <a:xfrm>
          <a:off x="3109242" y="368251"/>
          <a:ext cx="1431549" cy="491001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315277"/>
                <a:satOff val="-35505"/>
                <a:lumOff val="2498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315277"/>
                <a:satOff val="-35505"/>
                <a:lumOff val="2498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Qualitätssicherung</a:t>
          </a:r>
          <a:endParaRPr lang="de-DE" sz="1200" kern="1200" dirty="0"/>
        </a:p>
      </dsp:txBody>
      <dsp:txXfrm>
        <a:off x="3133211" y="392220"/>
        <a:ext cx="1383611" cy="443063"/>
      </dsp:txXfrm>
    </dsp:sp>
    <dsp:sp modelId="{3231C937-9387-42A8-A55B-17F43D0F1060}">
      <dsp:nvSpPr>
        <dsp:cNvPr id="0" name=""/>
        <dsp:cNvSpPr/>
      </dsp:nvSpPr>
      <dsp:spPr>
        <a:xfrm>
          <a:off x="4663278" y="368251"/>
          <a:ext cx="1431549" cy="491001"/>
        </a:xfrm>
        <a:prstGeom prst="roundRect">
          <a:avLst/>
        </a:prstGeom>
        <a:gradFill rotWithShape="0">
          <a:gsLst>
            <a:gs pos="0">
              <a:schemeClr val="accent2">
                <a:shade val="80000"/>
                <a:hueOff val="-472916"/>
                <a:satOff val="-53258"/>
                <a:lumOff val="3747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shade val="80000"/>
                <a:hueOff val="-472916"/>
                <a:satOff val="-53258"/>
                <a:lumOff val="3747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Marktfreigabe</a:t>
          </a:r>
          <a:endParaRPr lang="de-DE" sz="1200" kern="1200" dirty="0"/>
        </a:p>
      </dsp:txBody>
      <dsp:txXfrm>
        <a:off x="4687247" y="392220"/>
        <a:ext cx="1383611" cy="44306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B6EC4A-5B36-3042-8D68-60CFAC4D568D}" type="datetime1">
              <a:rPr lang="de-DE" smtClean="0"/>
              <a:t>30.05.2018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E26D0A-EF04-A642-B79B-457D1BD52A13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338089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E53031-6185-BA43-BB9A-CB3906BF103B}" type="datetime1">
              <a:rPr lang="de-DE" smtClean="0"/>
              <a:t>30.05.2018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Mastertextformat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552D3C-B668-A540-B096-FC5DC4D4F84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900141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gruen-lila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gruen-lila.png" TargetMode="External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rot-orange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rot-gelb.png" TargetMode="External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rot-orange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gelb-gruen.png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elb-gru%CC%88n.png" TargetMode="External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gelb-gruen.png" TargetMode="External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.emf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lila-rot.png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lila-rot.png" TargetMode="External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Hintergrund_lila-rot.png" TargetMode="External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nicolesteinkamp/Desktop/Balken_gruen-lila.png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intergrund_gruen-lila.png" descr="/Users/nicolesteinkamp/Desktop/Hintergrund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80512" cy="516497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8694" y="282820"/>
            <a:ext cx="1476000" cy="5114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57201" y="1386623"/>
            <a:ext cx="8123583" cy="118512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6400800" cy="131445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96916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gruen-lila.png" descr="/Users/nicolesteinkamp/Desktop/Balken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6621"/>
            <a:ext cx="9144000" cy="6152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93687"/>
            <a:ext cx="6873392" cy="871538"/>
          </a:xfrm>
        </p:spPr>
        <p:txBody>
          <a:bodyPr anchor="b">
            <a:normAutofit/>
          </a:bodyPr>
          <a:lstStyle>
            <a:lvl1pPr algn="l">
              <a:defRPr sz="1800" b="1" i="0" cap="none">
                <a:latin typeface="Arial"/>
                <a:cs typeface="Arial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03351"/>
            <a:ext cx="5111750" cy="3209924"/>
          </a:xfrm>
        </p:spPr>
        <p:txBody>
          <a:bodyPr>
            <a:normAutofit/>
          </a:bodyPr>
          <a:lstStyle>
            <a:lvl1pPr marL="324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03351"/>
            <a:ext cx="3008313" cy="32099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2990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gruen-lila.png" descr="/Users/nicolesteinkamp/Desktop/Balken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6621"/>
            <a:ext cx="9144000" cy="6152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800" b="1" i="0" cap="none">
                <a:latin typeface="Arial"/>
                <a:cs typeface="Arial"/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765175"/>
            <a:ext cx="5486400" cy="278050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smtClean="0"/>
              <a:t>Bild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383668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ruen-lila.png" descr="/Users/nicolesteinkamp/Desktop/Balken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6621"/>
            <a:ext cx="9144000" cy="615269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90451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43277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lken_gruen-lila.png" descr="/Users/nicolesteinkamp/Desktop/Balken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6621"/>
            <a:ext cx="9144000" cy="615269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403336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_gruen-lila.png" descr="/Users/nicolesteinkamp/Desktop/Hintergrund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80512" cy="51649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57201" y="1386623"/>
            <a:ext cx="8123583" cy="118512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8694" y="282820"/>
            <a:ext cx="1476000" cy="5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74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intergrund_rot-orange.png" descr="/Users/nicolesteinkamp/Desktop/Hintergrund_rot-orange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80512" cy="516497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8694" y="282820"/>
            <a:ext cx="1476000" cy="5114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57201" y="1386623"/>
            <a:ext cx="8123583" cy="118512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6400800" cy="131445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1955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lken_rot-gelb.png" descr="/Users/nicolesteinkamp/Desktop/Balken_rot-gelb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283619"/>
            <a:ext cx="7772400" cy="1021556"/>
          </a:xfrm>
        </p:spPr>
        <p:txBody>
          <a:bodyPr anchor="b">
            <a:normAutofit/>
          </a:bodyPr>
          <a:lstStyle>
            <a:lvl1pPr algn="l">
              <a:defRPr sz="3000" b="1" cap="all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3305175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4719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rot-gelb.png" descr="/Users/nicolesteinkamp/Desktop/Balken_rot-gelb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0" hasCustomPrompt="1"/>
          </p:nvPr>
        </p:nvSpPr>
        <p:spPr>
          <a:xfrm>
            <a:off x="-1" y="1"/>
            <a:ext cx="9144001" cy="5143499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 smtClean="0"/>
              <a:t>Hier bitte Bild einfügen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283619"/>
            <a:ext cx="7772400" cy="1021556"/>
          </a:xfrm>
        </p:spPr>
        <p:txBody>
          <a:bodyPr anchor="b">
            <a:normAutofit/>
          </a:bodyPr>
          <a:lstStyle>
            <a:lvl1pPr algn="l">
              <a:defRPr sz="3000" b="1" cap="all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3305175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823882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 hasCustomPrompt="1"/>
          </p:nvPr>
        </p:nvSpPr>
        <p:spPr>
          <a:xfrm>
            <a:off x="-1" y="0"/>
            <a:ext cx="9144001" cy="5143500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 smtClean="0"/>
              <a:t>Hier bitte Bild einfügen 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41739" y="3077633"/>
            <a:ext cx="6192000" cy="1582311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lIns="360000" tIns="0" rIns="360000" bIns="360000" anchor="t">
            <a:spAutoFit/>
          </a:bodyPr>
          <a:lstStyle>
            <a:lvl1pPr marL="0" indent="0" algn="l">
              <a:buNone/>
              <a:defRPr sz="1800" b="0" i="1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„Hier steht ein Zitat.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</a:t>
            </a:r>
            <a:r>
              <a:rPr lang="de-DE" dirty="0" err="1" smtClean="0"/>
              <a:t>sit</a:t>
            </a:r>
            <a:r>
              <a:rPr lang="de-DE" dirty="0" smtClean="0"/>
              <a:t> </a:t>
            </a:r>
            <a:r>
              <a:rPr lang="de-DE" dirty="0" err="1" smtClean="0"/>
              <a:t>amet</a:t>
            </a:r>
            <a:r>
              <a:rPr lang="de-DE" dirty="0" smtClean="0"/>
              <a:t>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</a:t>
            </a:r>
            <a:r>
              <a:rPr lang="de-DE" dirty="0" err="1" smtClean="0"/>
              <a:t>sit</a:t>
            </a:r>
            <a:r>
              <a:rPr lang="de-DE" dirty="0" smtClean="0"/>
              <a:t> </a:t>
            </a:r>
            <a:r>
              <a:rPr lang="de-DE" dirty="0" err="1" smtClean="0"/>
              <a:t>amet</a:t>
            </a:r>
            <a:r>
              <a:rPr lang="de-DE" dirty="0" smtClean="0"/>
              <a:t>!“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							Autor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de-DE" dirty="0" smtClean="0"/>
          </a:p>
        </p:txBody>
      </p:sp>
      <p:sp>
        <p:nvSpPr>
          <p:cNvPr id="7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41739" y="2459565"/>
            <a:ext cx="6189239" cy="639233"/>
          </a:xfrm>
          <a:blipFill rotWithShape="1">
            <a:blip r:embed="rId3"/>
            <a:srcRect/>
            <a:stretch>
              <a:fillRect l="-498" r="-668"/>
            </a:stretch>
          </a:blipFill>
          <a:ln>
            <a:noFill/>
          </a:ln>
        </p:spPr>
        <p:txBody>
          <a:bodyPr lIns="360000" tIns="0" rIns="360000" bIns="360000" anchor="t">
            <a:normAutofit/>
          </a:bodyPr>
          <a:lstStyle>
            <a:lvl1pPr marL="0" indent="0" algn="l">
              <a:buNone/>
              <a:defRPr sz="800" b="0" i="0" baseline="0">
                <a:solidFill>
                  <a:schemeClr val="tx1"/>
                </a:solidFill>
                <a:latin typeface="Open Sans Italic"/>
                <a:cs typeface="Open Sans Ital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1261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rot-gelb.png" descr="/Users/nicolesteinkamp/Desktop/Balken_rot-gelb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457201" y="491634"/>
            <a:ext cx="6864625" cy="708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0" name="Textplatzhalter 2"/>
          <p:cNvSpPr>
            <a:spLocks noGrp="1"/>
          </p:cNvSpPr>
          <p:nvPr>
            <p:ph idx="1"/>
          </p:nvPr>
        </p:nvSpPr>
        <p:spPr>
          <a:xfrm>
            <a:off x="457200" y="1403350"/>
            <a:ext cx="8229600" cy="3070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85505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gruen-lila.png" descr="/Users/nicolesteinkamp/Desktop/Balken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088"/>
            <a:ext cx="9144000" cy="61526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283619"/>
            <a:ext cx="7772400" cy="1021556"/>
          </a:xfrm>
        </p:spPr>
        <p:txBody>
          <a:bodyPr anchor="b">
            <a:normAutofit/>
          </a:bodyPr>
          <a:lstStyle>
            <a:lvl1pPr algn="l">
              <a:defRPr sz="2800" b="1" cap="all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3305175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854796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rot-gelb.png" descr="/Users/nicolesteinkamp/Desktop/Balken_rot-gelb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03350"/>
            <a:ext cx="8229600" cy="2838450"/>
          </a:xfrm>
        </p:spPr>
        <p:txBody>
          <a:bodyPr/>
          <a:lstStyle>
            <a:lvl1pPr marL="324000" indent="-324000">
              <a:buClrTx/>
              <a:buSzPct val="100000"/>
              <a:buFont typeface="+mj-lt"/>
              <a:buAutoNum type="arabicPeriod"/>
              <a:defRPr/>
            </a:lvl1pPr>
            <a:lvl2pPr marL="648000" indent="-324000">
              <a:buClrTx/>
              <a:buSzPct val="100000"/>
              <a:buFont typeface="+mj-lt"/>
              <a:buAutoNum type="alphaLcPeriod"/>
              <a:defRPr/>
            </a:lvl2pPr>
            <a:lvl3pPr marL="972000" indent="-324000">
              <a:buClrTx/>
              <a:buSzPct val="100000"/>
              <a:buFont typeface="+mj-lt"/>
              <a:buAutoNum type="arabicParenR"/>
              <a:defRPr/>
            </a:lvl3pPr>
            <a:lvl4pPr marL="1296000" indent="-324000">
              <a:buClrTx/>
              <a:buSzPct val="100000"/>
              <a:buFont typeface="+mj-lt"/>
              <a:buAutoNum type="alphaLcParenR"/>
              <a:defRPr/>
            </a:lvl4pPr>
            <a:lvl5pPr marL="1656000" indent="-324000">
              <a:buClrTx/>
              <a:buSzPct val="100000"/>
              <a:buFont typeface="+mj-lt"/>
              <a:buAutoNum type="alphaLcParenR"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77751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55774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rot-gelb.png" descr="/Users/nicolesteinkamp/Desktop/Balken_rot-gelb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243308" y="2936065"/>
            <a:ext cx="3084928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457200" y="1395545"/>
            <a:ext cx="8229600" cy="136272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4"/>
          </p:nvPr>
        </p:nvSpPr>
        <p:spPr>
          <a:xfrm>
            <a:off x="5601872" y="2936065"/>
            <a:ext cx="3084928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73517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82247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rot-gelb.png" descr="/Users/nicolesteinkamp/Desktop/Balken_rot-gelb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89840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457200" y="2937405"/>
            <a:ext cx="8229600" cy="1401365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4"/>
          </p:nvPr>
        </p:nvSpPr>
        <p:spPr>
          <a:xfrm>
            <a:off x="3276600" y="1389840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sz="half" idx="15"/>
          </p:nvPr>
        </p:nvSpPr>
        <p:spPr>
          <a:xfrm>
            <a:off x="6096000" y="1389840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73517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543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rot-gelb.png" descr="/Users/nicolesteinkamp/Desktop/Balken_rot-gelb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96428"/>
            <a:ext cx="4040188" cy="65086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396428"/>
            <a:ext cx="4041775" cy="650860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58374"/>
            <a:ext cx="4040188" cy="2328959"/>
          </a:xfrm>
        </p:spPr>
        <p:txBody>
          <a:bodyPr>
            <a:noAutofit/>
          </a:bodyPr>
          <a:lstStyle>
            <a:lvl1pPr marL="324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2" name="Inhaltsplatzhalter 2"/>
          <p:cNvSpPr>
            <a:spLocks noGrp="1"/>
          </p:cNvSpPr>
          <p:nvPr>
            <p:ph sz="half" idx="14"/>
          </p:nvPr>
        </p:nvSpPr>
        <p:spPr>
          <a:xfrm>
            <a:off x="4646612" y="2158374"/>
            <a:ext cx="4040188" cy="2328959"/>
          </a:xfrm>
        </p:spPr>
        <p:txBody>
          <a:bodyPr>
            <a:noAutofit/>
          </a:bodyPr>
          <a:lstStyle>
            <a:lvl1pPr marL="324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81984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89982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rot-gelb.png" descr="/Users/nicolesteinkamp/Desktop/Balken_rot-gelb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93687"/>
            <a:ext cx="6873392" cy="871538"/>
          </a:xfrm>
        </p:spPr>
        <p:txBody>
          <a:bodyPr anchor="b">
            <a:normAutofit/>
          </a:bodyPr>
          <a:lstStyle>
            <a:lvl1pPr algn="l">
              <a:defRPr sz="1800" b="1" i="0" cap="none">
                <a:latin typeface="Arial"/>
                <a:cs typeface="Arial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03351"/>
            <a:ext cx="5111750" cy="3209924"/>
          </a:xfrm>
        </p:spPr>
        <p:txBody>
          <a:bodyPr>
            <a:normAutofit/>
          </a:bodyPr>
          <a:lstStyle>
            <a:lvl1pPr marL="324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4"/>
              </a:buClr>
              <a:buSzPct val="100000"/>
              <a:buFont typeface="Arial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03351"/>
            <a:ext cx="3008313" cy="32099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672279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rot-gelb.png" descr="/Users/nicolesteinkamp/Desktop/Balken_rot-gelb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800" b="1" i="0" cap="none">
                <a:latin typeface="Arial"/>
                <a:cs typeface="Arial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765175"/>
            <a:ext cx="5486400" cy="278050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auf Platzhalter ziehen oder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15096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rot-gelb.png" descr="/Users/nicolesteinkamp/Desktop/Balken_rot-gelb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90451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06312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lken_rot-gelb.png" descr="/Users/nicolesteinkamp/Desktop/Balken_rot-gelb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51938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_rot-orange.png" descr="/Users/nicolesteinkamp/Desktop/Hintergrund_rot-orange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80512" cy="51649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57201" y="1386623"/>
            <a:ext cx="8123583" cy="118512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8694" y="282820"/>
            <a:ext cx="1476000" cy="5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3593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intergrund_gelb-gruen.png" descr="/Users/nicolesteinkamp/Desktop/Hintergrund_gelb-grue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214321" cy="5184000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8694" y="282820"/>
            <a:ext cx="1476000" cy="5114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57201" y="1386623"/>
            <a:ext cx="8123583" cy="118512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6400800" cy="131445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7770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gruen-lila.png" descr="/Users/nicolesteinkamp/Desktop/Balken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5088"/>
            <a:ext cx="9144000" cy="615269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0" hasCustomPrompt="1"/>
          </p:nvPr>
        </p:nvSpPr>
        <p:spPr>
          <a:xfrm>
            <a:off x="-1" y="1"/>
            <a:ext cx="9144001" cy="5143499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 smtClean="0"/>
              <a:t>Hier bitte Bild einfügen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283619"/>
            <a:ext cx="7772400" cy="1021556"/>
          </a:xfrm>
        </p:spPr>
        <p:txBody>
          <a:bodyPr anchor="b">
            <a:normAutofit/>
          </a:bodyPr>
          <a:lstStyle>
            <a:lvl1pPr algn="l">
              <a:defRPr sz="2800" b="1" cap="all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3305175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59478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lken_gelb-grün.png" descr="/Users/nicolesteinkamp/Desktop/Balken_gelb-grü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283619"/>
            <a:ext cx="7772400" cy="1021556"/>
          </a:xfrm>
        </p:spPr>
        <p:txBody>
          <a:bodyPr anchor="b">
            <a:normAutofit/>
          </a:bodyPr>
          <a:lstStyle>
            <a:lvl1pPr algn="l">
              <a:defRPr sz="3000" b="1" cap="all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3305175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64086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gelb-grün.png" descr="/Users/nicolesteinkamp/Desktop/Balken_gelb-grü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0" hasCustomPrompt="1"/>
          </p:nvPr>
        </p:nvSpPr>
        <p:spPr>
          <a:xfrm>
            <a:off x="-1" y="1"/>
            <a:ext cx="9144001" cy="5143499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 smtClean="0"/>
              <a:t>Hier bitte Bild einfügen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283619"/>
            <a:ext cx="7772400" cy="1021556"/>
          </a:xfrm>
        </p:spPr>
        <p:txBody>
          <a:bodyPr anchor="b">
            <a:normAutofit/>
          </a:bodyPr>
          <a:lstStyle>
            <a:lvl1pPr algn="l">
              <a:defRPr sz="3000" b="1" cap="all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3305175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451375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 hasCustomPrompt="1"/>
          </p:nvPr>
        </p:nvSpPr>
        <p:spPr>
          <a:xfrm>
            <a:off x="-1" y="0"/>
            <a:ext cx="9144001" cy="5143500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 smtClean="0"/>
              <a:t>Hier bitte Bild einfügen </a:t>
            </a:r>
            <a:endParaRPr lang="de-DE" dirty="0"/>
          </a:p>
        </p:txBody>
      </p:sp>
      <p:sp>
        <p:nvSpPr>
          <p:cNvPr id="8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441739" y="3027309"/>
            <a:ext cx="6192000" cy="1582311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lIns="360000" tIns="0" rIns="360000" bIns="360000" anchor="t">
            <a:spAutoFit/>
          </a:bodyPr>
          <a:lstStyle>
            <a:lvl1pPr marL="0" indent="0" algn="l">
              <a:buNone/>
              <a:defRPr sz="1800" b="0" i="1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„Hier steht ein Zitat.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</a:t>
            </a:r>
            <a:r>
              <a:rPr lang="de-DE" dirty="0" err="1" smtClean="0"/>
              <a:t>sit</a:t>
            </a:r>
            <a:r>
              <a:rPr lang="de-DE" dirty="0" smtClean="0"/>
              <a:t> </a:t>
            </a:r>
            <a:r>
              <a:rPr lang="de-DE" dirty="0" err="1" smtClean="0"/>
              <a:t>amet</a:t>
            </a:r>
            <a:r>
              <a:rPr lang="de-DE" dirty="0" smtClean="0"/>
              <a:t>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</a:t>
            </a:r>
            <a:r>
              <a:rPr lang="de-DE" dirty="0" err="1" smtClean="0"/>
              <a:t>sit</a:t>
            </a:r>
            <a:r>
              <a:rPr lang="de-DE" dirty="0" smtClean="0"/>
              <a:t> </a:t>
            </a:r>
            <a:r>
              <a:rPr lang="de-DE" dirty="0" err="1" smtClean="0"/>
              <a:t>amet</a:t>
            </a:r>
            <a:r>
              <a:rPr lang="de-DE" dirty="0" smtClean="0"/>
              <a:t>!“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							Autor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de-DE" dirty="0" smtClean="0"/>
          </a:p>
        </p:txBody>
      </p:sp>
      <p:sp>
        <p:nvSpPr>
          <p:cNvPr id="5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441739" y="2409241"/>
            <a:ext cx="6192000" cy="639233"/>
          </a:xfrm>
          <a:blipFill rotWithShape="1">
            <a:blip r:embed="rId3"/>
            <a:srcRect/>
            <a:stretch>
              <a:fillRect l="-500" r="-621"/>
            </a:stretch>
          </a:blipFill>
          <a:ln>
            <a:noFill/>
          </a:ln>
        </p:spPr>
        <p:txBody>
          <a:bodyPr lIns="360000" tIns="0" rIns="360000" bIns="360000" anchor="t">
            <a:normAutofit/>
          </a:bodyPr>
          <a:lstStyle>
            <a:lvl1pPr marL="0" indent="0" algn="l">
              <a:buNone/>
              <a:defRPr sz="800" b="0" i="0" baseline="0">
                <a:solidFill>
                  <a:schemeClr val="tx1"/>
                </a:solidFill>
                <a:latin typeface="Open Sans Italic"/>
                <a:cs typeface="Open Sans Ital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27897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elb-grün.png" descr="/Users/nicolesteinkamp/Desktop/Balken_gelb-grü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457201" y="491634"/>
            <a:ext cx="6864625" cy="708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0" name="Textplatzhalter 2"/>
          <p:cNvSpPr>
            <a:spLocks noGrp="1"/>
          </p:cNvSpPr>
          <p:nvPr>
            <p:ph idx="1"/>
          </p:nvPr>
        </p:nvSpPr>
        <p:spPr>
          <a:xfrm>
            <a:off x="457200" y="1403350"/>
            <a:ext cx="8229600" cy="3070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21848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elb-grün.png" descr="/Users/nicolesteinkamp/Desktop/Balken_gelb-grü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03350"/>
            <a:ext cx="8229600" cy="2838450"/>
          </a:xfrm>
        </p:spPr>
        <p:txBody>
          <a:bodyPr/>
          <a:lstStyle>
            <a:lvl1pPr marL="324000" indent="-324000">
              <a:buClrTx/>
              <a:buSzPct val="100000"/>
              <a:buFont typeface="+mj-lt"/>
              <a:buAutoNum type="arabicPeriod"/>
              <a:defRPr/>
            </a:lvl1pPr>
            <a:lvl2pPr marL="648000" indent="-324000">
              <a:buClrTx/>
              <a:buSzPct val="100000"/>
              <a:buFont typeface="+mj-lt"/>
              <a:buAutoNum type="alphaLcPeriod"/>
              <a:defRPr/>
            </a:lvl2pPr>
            <a:lvl3pPr marL="972000" indent="-324000">
              <a:buClrTx/>
              <a:buSzPct val="100000"/>
              <a:buFont typeface="+mj-lt"/>
              <a:buAutoNum type="arabicParenR"/>
              <a:defRPr/>
            </a:lvl3pPr>
            <a:lvl4pPr marL="1296000" indent="-324000">
              <a:buClrTx/>
              <a:buSzPct val="100000"/>
              <a:buFont typeface="+mj-lt"/>
              <a:buAutoNum type="alphaLcParenR"/>
              <a:defRPr/>
            </a:lvl4pPr>
            <a:lvl5pPr marL="1656000" indent="-324000">
              <a:buClrTx/>
              <a:buSzPct val="100000"/>
              <a:buFont typeface="+mj-lt"/>
              <a:buAutoNum type="alphaLcParenR"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77751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842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gelb-grün.png" descr="/Users/nicolesteinkamp/Desktop/Balken_gelb-grü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243308" y="2936065"/>
            <a:ext cx="3084928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457200" y="1395545"/>
            <a:ext cx="8229600" cy="136272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4"/>
          </p:nvPr>
        </p:nvSpPr>
        <p:spPr>
          <a:xfrm>
            <a:off x="5601872" y="2936065"/>
            <a:ext cx="3084928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73517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86089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gelb-grün.png" descr="/Users/nicolesteinkamp/Desktop/Balken_gelb-grü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89840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457200" y="2937405"/>
            <a:ext cx="8229600" cy="1401365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4"/>
          </p:nvPr>
        </p:nvSpPr>
        <p:spPr>
          <a:xfrm>
            <a:off x="3276600" y="1389840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sz="half" idx="15"/>
          </p:nvPr>
        </p:nvSpPr>
        <p:spPr>
          <a:xfrm>
            <a:off x="6096000" y="1389840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73517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35759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gelb-grün.png" descr="/Users/nicolesteinkamp/Desktop/Balken_gelb-grü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396428"/>
            <a:ext cx="4040188" cy="65086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396428"/>
            <a:ext cx="4041775" cy="650860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58374"/>
            <a:ext cx="4040188" cy="2328959"/>
          </a:xfrm>
        </p:spPr>
        <p:txBody>
          <a:bodyPr>
            <a:noAutofit/>
          </a:bodyPr>
          <a:lstStyle>
            <a:lvl1pPr marL="324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2" name="Inhaltsplatzhalter 2"/>
          <p:cNvSpPr>
            <a:spLocks noGrp="1"/>
          </p:cNvSpPr>
          <p:nvPr>
            <p:ph sz="half" idx="14"/>
          </p:nvPr>
        </p:nvSpPr>
        <p:spPr>
          <a:xfrm>
            <a:off x="4646612" y="2158374"/>
            <a:ext cx="4040188" cy="2328959"/>
          </a:xfrm>
        </p:spPr>
        <p:txBody>
          <a:bodyPr>
            <a:noAutofit/>
          </a:bodyPr>
          <a:lstStyle>
            <a:lvl1pPr marL="324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81984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456505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gelb-grün.png" descr="/Users/nicolesteinkamp/Desktop/Balken_gelb-grü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93687"/>
            <a:ext cx="6873392" cy="871538"/>
          </a:xfrm>
        </p:spPr>
        <p:txBody>
          <a:bodyPr anchor="b">
            <a:normAutofit/>
          </a:bodyPr>
          <a:lstStyle>
            <a:lvl1pPr algn="l">
              <a:defRPr sz="1800" b="1" i="0" cap="none">
                <a:latin typeface="Arial"/>
                <a:cs typeface="Arial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03351"/>
            <a:ext cx="5111750" cy="3209924"/>
          </a:xfrm>
        </p:spPr>
        <p:txBody>
          <a:bodyPr>
            <a:normAutofit/>
          </a:bodyPr>
          <a:lstStyle>
            <a:lvl1pPr marL="324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1"/>
              </a:buClr>
              <a:buSzPct val="100000"/>
              <a:buFont typeface="Arial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03351"/>
            <a:ext cx="3008313" cy="32099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52941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gelb-grün.png" descr="/Users/nicolesteinkamp/Desktop/Balken_gelb-grü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800" b="1" i="0" cap="none">
                <a:latin typeface="Arial"/>
                <a:cs typeface="Arial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765175"/>
            <a:ext cx="5486400" cy="278050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auf Platzhalter ziehen oder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6040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 hasCustomPrompt="1"/>
          </p:nvPr>
        </p:nvSpPr>
        <p:spPr>
          <a:xfrm>
            <a:off x="-1" y="0"/>
            <a:ext cx="9144001" cy="5143500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 smtClean="0"/>
              <a:t>Hier bitte Bild einfügen </a:t>
            </a:r>
            <a:endParaRPr lang="de-DE" dirty="0"/>
          </a:p>
        </p:txBody>
      </p:sp>
      <p:sp>
        <p:nvSpPr>
          <p:cNvPr id="5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392660" y="3128432"/>
            <a:ext cx="6192000" cy="1582311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wrap="square" lIns="360000" tIns="0" rIns="360000" bIns="360000" anchor="t">
            <a:spAutoFit/>
          </a:bodyPr>
          <a:lstStyle>
            <a:lvl1pPr marL="0" indent="0" algn="l">
              <a:buNone/>
              <a:defRPr sz="1800" b="0" i="1" baseline="0">
                <a:solidFill>
                  <a:schemeClr val="bg2"/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„Hier steht ein Zitat.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</a:t>
            </a:r>
            <a:r>
              <a:rPr lang="de-DE" dirty="0" err="1" smtClean="0"/>
              <a:t>sit</a:t>
            </a:r>
            <a:r>
              <a:rPr lang="de-DE" dirty="0" smtClean="0"/>
              <a:t> </a:t>
            </a:r>
            <a:r>
              <a:rPr lang="de-DE" dirty="0" err="1" smtClean="0"/>
              <a:t>amet</a:t>
            </a:r>
            <a:r>
              <a:rPr lang="de-DE" dirty="0" smtClean="0"/>
              <a:t>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.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							Autor </a:t>
            </a:r>
            <a:r>
              <a:rPr lang="de-DE" dirty="0" err="1" smtClean="0"/>
              <a:t>Lorem</a:t>
            </a:r>
            <a:r>
              <a:rPr lang="de-DE" dirty="0" smtClean="0"/>
              <a:t> ipsum00</a:t>
            </a:r>
          </a:p>
        </p:txBody>
      </p:sp>
      <p:sp>
        <p:nvSpPr>
          <p:cNvPr id="8" name="Textplatzhalter 2"/>
          <p:cNvSpPr>
            <a:spLocks noGrp="1"/>
          </p:cNvSpPr>
          <p:nvPr>
            <p:ph type="body" idx="14" hasCustomPrompt="1"/>
          </p:nvPr>
        </p:nvSpPr>
        <p:spPr>
          <a:xfrm>
            <a:off x="392660" y="2510364"/>
            <a:ext cx="6192000" cy="639233"/>
          </a:xfrm>
          <a:blipFill rotWithShape="1">
            <a:blip r:embed="rId3"/>
            <a:srcRect/>
            <a:stretch>
              <a:fillRect l="-501" r="-583"/>
            </a:stretch>
          </a:blipFill>
          <a:ln>
            <a:noFill/>
          </a:ln>
        </p:spPr>
        <p:txBody>
          <a:bodyPr lIns="360000" tIns="0" rIns="360000" bIns="360000" anchor="t">
            <a:normAutofit/>
          </a:bodyPr>
          <a:lstStyle>
            <a:lvl1pPr marL="0" indent="0" algn="l">
              <a:buNone/>
              <a:defRPr sz="800" b="0" i="0" baseline="0">
                <a:solidFill>
                  <a:schemeClr val="tx1"/>
                </a:solidFill>
                <a:latin typeface="Open Sans Italic"/>
                <a:cs typeface="Open Sans Ital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710035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elb-grün.png" descr="/Users/nicolesteinkamp/Desktop/Balken_gelb-grü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90451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5499952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lken_gelb-grün.png" descr="/Users/nicolesteinkamp/Desktop/Balken_gelb-grü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238969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Hintergrund_gelb-gruen.png" descr="/Users/nicolesteinkamp/Desktop/Hintergrund_gelb-gruen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214321" cy="5184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57201" y="1386623"/>
            <a:ext cx="8123583" cy="118512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8694" y="282820"/>
            <a:ext cx="1476000" cy="5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0992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Hintergrund_lila-rot.png" descr="/Users/nicolesteinkamp/Desktop/Hintergrund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80512" cy="5164979"/>
          </a:xfrm>
          <a:prstGeom prst="rect">
            <a:avLst/>
          </a:prstGeom>
        </p:spPr>
      </p:pic>
      <p:pic>
        <p:nvPicPr>
          <p:cNvPr id="9" name="Bild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8694" y="282820"/>
            <a:ext cx="1476000" cy="51146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57201" y="1386623"/>
            <a:ext cx="8123583" cy="118512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457200" y="2571750"/>
            <a:ext cx="6400800" cy="1314450"/>
          </a:xfrm>
        </p:spPr>
        <p:txBody>
          <a:bodyPr anchor="t"/>
          <a:lstStyle>
            <a:lvl1pPr marL="0" indent="0" algn="l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Master-Untertitelformat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815944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lila-rot.png" descr="/Users/nicolesteinkamp/Desktop/Balken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283619"/>
            <a:ext cx="7772400" cy="1021556"/>
          </a:xfrm>
        </p:spPr>
        <p:txBody>
          <a:bodyPr anchor="b">
            <a:normAutofit/>
          </a:bodyPr>
          <a:lstStyle>
            <a:lvl1pPr algn="l">
              <a:defRPr sz="3000" b="1" cap="all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3305175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178428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lila-rot.png" descr="/Users/nicolesteinkamp/Desktop/Balken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0" hasCustomPrompt="1"/>
          </p:nvPr>
        </p:nvSpPr>
        <p:spPr>
          <a:xfrm>
            <a:off x="-1" y="1"/>
            <a:ext cx="9144001" cy="5143499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 smtClean="0"/>
              <a:t>Hier bitte Bild einfügen 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2283619"/>
            <a:ext cx="7772400" cy="1021556"/>
          </a:xfrm>
        </p:spPr>
        <p:txBody>
          <a:bodyPr anchor="b">
            <a:normAutofit/>
          </a:bodyPr>
          <a:lstStyle>
            <a:lvl1pPr algn="l">
              <a:defRPr sz="3000" b="1" cap="all"/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3305175"/>
            <a:ext cx="7772400" cy="112514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0435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2"/>
          <p:cNvSpPr>
            <a:spLocks noGrp="1"/>
          </p:cNvSpPr>
          <p:nvPr>
            <p:ph idx="1" hasCustomPrompt="1"/>
          </p:nvPr>
        </p:nvSpPr>
        <p:spPr>
          <a:xfrm>
            <a:off x="-1" y="0"/>
            <a:ext cx="9144001" cy="5143500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de-DE" dirty="0" smtClean="0"/>
              <a:t>Hier bitte Bild einfügen </a:t>
            </a:r>
            <a:endParaRPr lang="de-DE" dirty="0"/>
          </a:p>
        </p:txBody>
      </p:sp>
      <p:sp>
        <p:nvSpPr>
          <p:cNvPr id="5" name="Textplatzhalter 2"/>
          <p:cNvSpPr>
            <a:spLocks noGrp="1"/>
          </p:cNvSpPr>
          <p:nvPr>
            <p:ph type="body" idx="15" hasCustomPrompt="1"/>
          </p:nvPr>
        </p:nvSpPr>
        <p:spPr>
          <a:xfrm>
            <a:off x="443459" y="3078109"/>
            <a:ext cx="6192000" cy="1582311"/>
          </a:xfrm>
          <a:blipFill rotWithShape="1">
            <a:blip r:embed="rId2"/>
            <a:stretch>
              <a:fillRect/>
            </a:stretch>
          </a:blipFill>
          <a:ln>
            <a:noFill/>
          </a:ln>
        </p:spPr>
        <p:txBody>
          <a:bodyPr lIns="360000" tIns="0" rIns="360000" bIns="360000" anchor="t">
            <a:spAutoFit/>
          </a:bodyPr>
          <a:lstStyle>
            <a:lvl1pPr marL="0" indent="0" algn="l">
              <a:buNone/>
              <a:defRPr sz="1800" b="0" i="1" baseline="0">
                <a:solidFill>
                  <a:schemeClr val="bg2"/>
                </a:solidFill>
                <a:latin typeface="Open Sans Regular"/>
                <a:cs typeface="Open Sans Regular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„Hier steht ein Zitat.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</a:t>
            </a:r>
            <a:r>
              <a:rPr lang="de-DE" dirty="0" err="1" smtClean="0"/>
              <a:t>sit</a:t>
            </a:r>
            <a:r>
              <a:rPr lang="de-DE" dirty="0" smtClean="0"/>
              <a:t> </a:t>
            </a:r>
            <a:r>
              <a:rPr lang="de-DE" dirty="0" err="1" smtClean="0"/>
              <a:t>amet</a:t>
            </a:r>
            <a:r>
              <a:rPr lang="de-DE" dirty="0" smtClean="0"/>
              <a:t>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r>
              <a:rPr lang="de-DE" dirty="0" smtClean="0"/>
              <a:t> </a:t>
            </a:r>
            <a:r>
              <a:rPr lang="de-DE" dirty="0" err="1" smtClean="0"/>
              <a:t>dolor</a:t>
            </a:r>
            <a:r>
              <a:rPr lang="de-DE" dirty="0" smtClean="0"/>
              <a:t> </a:t>
            </a:r>
            <a:r>
              <a:rPr lang="de-DE" dirty="0" err="1" smtClean="0"/>
              <a:t>sit</a:t>
            </a:r>
            <a:r>
              <a:rPr lang="de-DE" dirty="0" smtClean="0"/>
              <a:t> </a:t>
            </a:r>
            <a:r>
              <a:rPr lang="de-DE" dirty="0" err="1" smtClean="0"/>
              <a:t>amet</a:t>
            </a:r>
            <a:r>
              <a:rPr lang="de-DE" dirty="0" smtClean="0"/>
              <a:t>!“</a:t>
            </a:r>
          </a:p>
          <a:p>
            <a:pPr lvl="0"/>
            <a:endParaRPr lang="de-DE" dirty="0" smtClean="0"/>
          </a:p>
          <a:p>
            <a:pPr lvl="0"/>
            <a:r>
              <a:rPr lang="de-DE" dirty="0" smtClean="0"/>
              <a:t>							Autor </a:t>
            </a:r>
            <a:r>
              <a:rPr lang="de-DE" dirty="0" err="1" smtClean="0"/>
              <a:t>Lorem</a:t>
            </a:r>
            <a:r>
              <a:rPr lang="de-DE" dirty="0" smtClean="0"/>
              <a:t> </a:t>
            </a:r>
            <a:r>
              <a:rPr lang="de-DE" dirty="0" err="1" smtClean="0"/>
              <a:t>ipsum</a:t>
            </a:r>
            <a:endParaRPr lang="de-DE" dirty="0" smtClean="0"/>
          </a:p>
        </p:txBody>
      </p:sp>
      <p:sp>
        <p:nvSpPr>
          <p:cNvPr id="9" name="Textplatzhalter 2"/>
          <p:cNvSpPr>
            <a:spLocks noGrp="1"/>
          </p:cNvSpPr>
          <p:nvPr>
            <p:ph type="body" idx="16" hasCustomPrompt="1"/>
          </p:nvPr>
        </p:nvSpPr>
        <p:spPr>
          <a:xfrm>
            <a:off x="443459" y="2460041"/>
            <a:ext cx="6192000" cy="639233"/>
          </a:xfr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lIns="360000" tIns="0" rIns="360000" bIns="360000" anchor="t">
            <a:normAutofit/>
          </a:bodyPr>
          <a:lstStyle>
            <a:lvl1pPr marL="0" indent="0" algn="l">
              <a:buNone/>
              <a:defRPr sz="800" b="0" i="0" baseline="0">
                <a:solidFill>
                  <a:schemeClr val="tx1"/>
                </a:solidFill>
                <a:latin typeface="Open Sans Italic"/>
                <a:cs typeface="Open Sans Italic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444242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lila-rot.png" descr="/Users/nicolesteinkamp/Desktop/Balken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457201" y="491634"/>
            <a:ext cx="6864625" cy="708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0" name="Textplatzhalter 2"/>
          <p:cNvSpPr>
            <a:spLocks noGrp="1"/>
          </p:cNvSpPr>
          <p:nvPr>
            <p:ph idx="1"/>
          </p:nvPr>
        </p:nvSpPr>
        <p:spPr>
          <a:xfrm>
            <a:off x="457200" y="1403350"/>
            <a:ext cx="8229600" cy="3070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58350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lila-rot.png" descr="/Users/nicolesteinkamp/Desktop/Balken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03350"/>
            <a:ext cx="8229600" cy="2838450"/>
          </a:xfrm>
        </p:spPr>
        <p:txBody>
          <a:bodyPr/>
          <a:lstStyle>
            <a:lvl1pPr marL="324000" indent="-324000">
              <a:buClrTx/>
              <a:buSzPct val="100000"/>
              <a:buFont typeface="+mj-lt"/>
              <a:buAutoNum type="arabicPeriod"/>
              <a:defRPr/>
            </a:lvl1pPr>
            <a:lvl2pPr marL="648000" indent="-324000">
              <a:buClrTx/>
              <a:buSzPct val="100000"/>
              <a:buFont typeface="+mj-lt"/>
              <a:buAutoNum type="alphaLcPeriod"/>
              <a:defRPr/>
            </a:lvl2pPr>
            <a:lvl3pPr marL="972000" indent="-324000">
              <a:buClrTx/>
              <a:buSzPct val="100000"/>
              <a:buFont typeface="+mj-lt"/>
              <a:buAutoNum type="arabicParenR"/>
              <a:defRPr/>
            </a:lvl3pPr>
            <a:lvl4pPr marL="1296000" indent="-324000">
              <a:buClrTx/>
              <a:buSzPct val="100000"/>
              <a:buFont typeface="+mj-lt"/>
              <a:buAutoNum type="alphaLcParenR"/>
              <a:defRPr/>
            </a:lvl4pPr>
            <a:lvl5pPr marL="1656000" indent="-324000">
              <a:buClrTx/>
              <a:buSzPct val="100000"/>
              <a:buFont typeface="+mj-lt"/>
              <a:buAutoNum type="alphaLcParenR"/>
              <a:defRPr/>
            </a:lvl5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77751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842859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lila-rot.png" descr="/Users/nicolesteinkamp/Desktop/Balken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243308" y="2952999"/>
            <a:ext cx="3084928" cy="1377849"/>
          </a:xfrm>
        </p:spPr>
        <p:txBody>
          <a:bodyPr>
            <a:noAutofit/>
          </a:bodyPr>
          <a:lstStyle>
            <a:lvl1pPr marL="324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457200" y="1412479"/>
            <a:ext cx="8229600" cy="136272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4"/>
          </p:nvPr>
        </p:nvSpPr>
        <p:spPr>
          <a:xfrm>
            <a:off x="5601872" y="2952999"/>
            <a:ext cx="3084928" cy="1377849"/>
          </a:xfrm>
        </p:spPr>
        <p:txBody>
          <a:bodyPr>
            <a:noAutofit/>
          </a:bodyPr>
          <a:lstStyle>
            <a:lvl1pPr marL="324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90451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5617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ruen-lila.png" descr="/Users/nicolesteinkamp/Desktop/Balken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6621"/>
            <a:ext cx="9144000" cy="615269"/>
          </a:xfrm>
          <a:prstGeom prst="rect">
            <a:avLst/>
          </a:prstGeom>
        </p:spPr>
      </p:pic>
      <p:sp>
        <p:nvSpPr>
          <p:cNvPr id="7" name="Titelplatzhalter 1"/>
          <p:cNvSpPr>
            <a:spLocks noGrp="1"/>
          </p:cNvSpPr>
          <p:nvPr>
            <p:ph type="title"/>
          </p:nvPr>
        </p:nvSpPr>
        <p:spPr>
          <a:xfrm>
            <a:off x="457201" y="491634"/>
            <a:ext cx="6864625" cy="708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10" name="Textplatzhalter 2"/>
          <p:cNvSpPr>
            <a:spLocks noGrp="1"/>
          </p:cNvSpPr>
          <p:nvPr>
            <p:ph idx="1"/>
          </p:nvPr>
        </p:nvSpPr>
        <p:spPr>
          <a:xfrm>
            <a:off x="457200" y="1403350"/>
            <a:ext cx="8229600" cy="3070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1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8775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lila-rot.png" descr="/Users/nicolesteinkamp/Desktop/Balken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06774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457200" y="2954339"/>
            <a:ext cx="8229600" cy="1401365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4"/>
          </p:nvPr>
        </p:nvSpPr>
        <p:spPr>
          <a:xfrm>
            <a:off x="3276600" y="1406774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sz="half" idx="15"/>
          </p:nvPr>
        </p:nvSpPr>
        <p:spPr>
          <a:xfrm>
            <a:off x="6096000" y="1406774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90451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25453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lila-rot.png" descr="/Users/nicolesteinkamp/Desktop/Balken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404895"/>
            <a:ext cx="4040188" cy="65086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404895"/>
            <a:ext cx="4041775" cy="650860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21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66841"/>
            <a:ext cx="4040188" cy="2328959"/>
          </a:xfrm>
        </p:spPr>
        <p:txBody>
          <a:bodyPr>
            <a:noAutofit/>
          </a:bodyPr>
          <a:lstStyle>
            <a:lvl1pPr marL="324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22" name="Inhaltsplatzhalter 2"/>
          <p:cNvSpPr>
            <a:spLocks noGrp="1"/>
          </p:cNvSpPr>
          <p:nvPr>
            <p:ph sz="half" idx="14"/>
          </p:nvPr>
        </p:nvSpPr>
        <p:spPr>
          <a:xfrm>
            <a:off x="4646612" y="2166841"/>
            <a:ext cx="4040188" cy="2328959"/>
          </a:xfrm>
        </p:spPr>
        <p:txBody>
          <a:bodyPr>
            <a:noAutofit/>
          </a:bodyPr>
          <a:lstStyle>
            <a:lvl1pPr marL="324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90451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3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136289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alken_lila-rot.png" descr="/Users/nicolesteinkamp/Desktop/Balken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93687"/>
            <a:ext cx="6873392" cy="871538"/>
          </a:xfrm>
        </p:spPr>
        <p:txBody>
          <a:bodyPr anchor="b">
            <a:normAutofit/>
          </a:bodyPr>
          <a:lstStyle>
            <a:lvl1pPr algn="l">
              <a:defRPr sz="1800" b="1" i="0" cap="none">
                <a:latin typeface="Arial"/>
                <a:cs typeface="Arial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1403351"/>
            <a:ext cx="5111750" cy="3209924"/>
          </a:xfrm>
        </p:spPr>
        <p:txBody>
          <a:bodyPr>
            <a:normAutofit/>
          </a:bodyPr>
          <a:lstStyle>
            <a:lvl1pPr marL="324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rgbClr val="CC1F3A"/>
              </a:buClr>
              <a:buSzPct val="100000"/>
              <a:buFont typeface="Arial"/>
              <a:buChar char="•"/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1" y="1403351"/>
            <a:ext cx="3008313" cy="32099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10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198450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lila-rot.png" descr="/Users/nicolesteinkamp/Desktop/Balken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>
            <a:normAutofit/>
          </a:bodyPr>
          <a:lstStyle>
            <a:lvl1pPr algn="l">
              <a:defRPr sz="1800" b="1" i="0" cap="none">
                <a:latin typeface="Arial"/>
                <a:cs typeface="Arial"/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765175"/>
            <a:ext cx="5486400" cy="278050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 dirty="0" smtClean="0"/>
              <a:t>Bild auf Platzhalter ziehen oder durch Klicken auf Symbol hinzufügen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dirty="0" smtClean="0"/>
              <a:t>Mastertextformat bearbeiten</a:t>
            </a: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10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247542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lila-rot.png" descr="/Users/nicolesteinkamp/Desktop/Balken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90451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3115950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alken_lila-rot.png" descr="/Users/nicolesteinkamp/Desktop/Balken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29667"/>
            <a:ext cx="9144000" cy="622300"/>
          </a:xfrm>
          <a:prstGeom prst="rect">
            <a:avLst/>
          </a:prstGeom>
        </p:spPr>
      </p:pic>
      <p:sp>
        <p:nvSpPr>
          <p:cNvPr id="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04986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_lila-rot.png" descr="/Users/nicolesteinkamp/Desktop/Hintergrund_lila-rot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80512" cy="516497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457201" y="1386623"/>
            <a:ext cx="8123583" cy="1185127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dirty="0" smtClean="0"/>
              <a:t>MASTERTITELFORMAT BEARBEITEN</a:t>
            </a:r>
            <a:endParaRPr lang="de-DE" dirty="0"/>
          </a:p>
        </p:txBody>
      </p:sp>
      <p:pic>
        <p:nvPicPr>
          <p:cNvPr id="6" name="Bild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388694" y="282820"/>
            <a:ext cx="1476000" cy="51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96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alken_gruen-lila.png" descr="/Users/nicolesteinkamp/Desktop/Balken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6621"/>
            <a:ext cx="9144000" cy="61526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03350"/>
            <a:ext cx="8229600" cy="2838450"/>
          </a:xfrm>
        </p:spPr>
        <p:txBody>
          <a:bodyPr/>
          <a:lstStyle>
            <a:lvl1pPr marL="324000" indent="-324000">
              <a:buClrTx/>
              <a:buSzPct val="100000"/>
              <a:buFont typeface="+mj-lt"/>
              <a:buAutoNum type="arabicPeriod"/>
              <a:defRPr/>
            </a:lvl1pPr>
            <a:lvl2pPr marL="648000" indent="-324000">
              <a:buClrTx/>
              <a:buSzPct val="100000"/>
              <a:buFont typeface="+mj-lt"/>
              <a:buAutoNum type="alphaLcPeriod"/>
              <a:defRPr/>
            </a:lvl2pPr>
            <a:lvl3pPr marL="972000" indent="-324000">
              <a:buClrTx/>
              <a:buSzPct val="100000"/>
              <a:buFont typeface="+mj-lt"/>
              <a:buAutoNum type="arabicParenR"/>
              <a:defRPr/>
            </a:lvl3pPr>
            <a:lvl4pPr marL="1296000" indent="-324000">
              <a:buClrTx/>
              <a:buSzPct val="100000"/>
              <a:buFont typeface="+mj-lt"/>
              <a:buAutoNum type="alphaLcParenR"/>
              <a:defRPr/>
            </a:lvl4pPr>
            <a:lvl5pPr marL="1656000" indent="-324000">
              <a:buClrTx/>
              <a:buSzPct val="100000"/>
              <a:buFont typeface="+mj-lt"/>
              <a:buAutoNum type="alphaLcParenR"/>
              <a:defRPr/>
            </a:lvl5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77751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9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73125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alken_gruen-lila.png" descr="/Users/nicolesteinkamp/Desktop/Balken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6621"/>
            <a:ext cx="9144000" cy="61526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243308" y="2936065"/>
            <a:ext cx="3084928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457200" y="1395545"/>
            <a:ext cx="8229600" cy="1362720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4"/>
          </p:nvPr>
        </p:nvSpPr>
        <p:spPr>
          <a:xfrm>
            <a:off x="5601872" y="2936065"/>
            <a:ext cx="3084928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73517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2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220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gruen-lila.png" descr="/Users/nicolesteinkamp/Desktop/Balken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6621"/>
            <a:ext cx="9144000" cy="615269"/>
          </a:xfrm>
          <a:prstGeom prst="rect">
            <a:avLst/>
          </a:prstGeom>
        </p:spPr>
      </p:pic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389840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4" name="Textplatzhalter 2"/>
          <p:cNvSpPr>
            <a:spLocks noGrp="1"/>
          </p:cNvSpPr>
          <p:nvPr>
            <p:ph type="body" idx="13"/>
          </p:nvPr>
        </p:nvSpPr>
        <p:spPr>
          <a:xfrm>
            <a:off x="457200" y="2937405"/>
            <a:ext cx="8229600" cy="1401365"/>
          </a:xfrm>
        </p:spPr>
        <p:txBody>
          <a:bodyPr anchor="t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sz="half" idx="14"/>
          </p:nvPr>
        </p:nvSpPr>
        <p:spPr>
          <a:xfrm>
            <a:off x="3276600" y="1389840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9" name="Inhaltsplatzhalter 2"/>
          <p:cNvSpPr>
            <a:spLocks noGrp="1"/>
          </p:cNvSpPr>
          <p:nvPr>
            <p:ph sz="half" idx="15"/>
          </p:nvPr>
        </p:nvSpPr>
        <p:spPr>
          <a:xfrm>
            <a:off x="6096000" y="1389840"/>
            <a:ext cx="2590800" cy="1377849"/>
          </a:xfrm>
        </p:spPr>
        <p:txBody>
          <a:bodyPr>
            <a:noAutofit/>
          </a:bodyPr>
          <a:lstStyle>
            <a:lvl1pPr marL="324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4pPr>
            <a:lvl5pPr marL="2057400" indent="-228600">
              <a:buClr>
                <a:srgbClr val="CC1F3A"/>
              </a:buClr>
              <a:buSzPct val="80000"/>
              <a:buFont typeface="Lucida Grande"/>
              <a:buChar char="▶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73517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5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2068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Balken_gruen-lila.png" descr="/Users/nicolesteinkamp/Desktop/Balken_gruen-lila.png"/>
          <p:cNvPicPr>
            <a:picLocks noChangeAspect="1"/>
          </p:cNvPicPr>
          <p:nvPr userDrawn="1"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36621"/>
            <a:ext cx="9144000" cy="615269"/>
          </a:xfrm>
          <a:prstGeom prst="rect">
            <a:avLst/>
          </a:prstGeom>
        </p:spPr>
      </p:pic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457201" y="473517"/>
            <a:ext cx="6864625" cy="721850"/>
          </a:xfrm>
        </p:spPr>
        <p:txBody>
          <a:bodyPr anchor="b"/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10" name="Textplatzhalter 2"/>
          <p:cNvSpPr>
            <a:spLocks noGrp="1"/>
          </p:cNvSpPr>
          <p:nvPr>
            <p:ph type="body" idx="1"/>
          </p:nvPr>
        </p:nvSpPr>
        <p:spPr>
          <a:xfrm>
            <a:off x="457200" y="1387961"/>
            <a:ext cx="4040188" cy="65086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6" y="1387961"/>
            <a:ext cx="4041775" cy="650860"/>
          </a:xfrm>
        </p:spPr>
        <p:txBody>
          <a:bodyPr anchor="t" anchorCtr="0">
            <a:no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Formatvorlagen des Textmasters bearbeiten</a:t>
            </a:r>
          </a:p>
        </p:txBody>
      </p:sp>
      <p:sp>
        <p:nvSpPr>
          <p:cNvPr id="15" name="Inhaltsplatzhalter 2"/>
          <p:cNvSpPr>
            <a:spLocks noGrp="1"/>
          </p:cNvSpPr>
          <p:nvPr>
            <p:ph sz="half" idx="13"/>
          </p:nvPr>
        </p:nvSpPr>
        <p:spPr>
          <a:xfrm>
            <a:off x="457200" y="2149907"/>
            <a:ext cx="4040188" cy="2328959"/>
          </a:xfrm>
        </p:spPr>
        <p:txBody>
          <a:bodyPr>
            <a:noAutofit/>
          </a:bodyPr>
          <a:lstStyle>
            <a:lvl1pPr marL="324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4"/>
          </p:nvPr>
        </p:nvSpPr>
        <p:spPr>
          <a:xfrm>
            <a:off x="4646612" y="2149907"/>
            <a:ext cx="4040188" cy="2328959"/>
          </a:xfrm>
        </p:spPr>
        <p:txBody>
          <a:bodyPr>
            <a:noAutofit/>
          </a:bodyPr>
          <a:lstStyle>
            <a:lvl1pPr marL="324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1pPr>
            <a:lvl2pPr marL="648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2pPr>
            <a:lvl3pPr marL="972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3pPr>
            <a:lvl4pPr marL="129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4pPr>
            <a:lvl5pPr marL="1656000" indent="-324000">
              <a:buClr>
                <a:schemeClr val="accent2"/>
              </a:buClr>
              <a:buSzPct val="100000"/>
              <a:buFont typeface="Arial"/>
              <a:buChar char="•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Formatvorlagen des Textmasters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1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290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7.emf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12.emf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2" Type="http://schemas.openxmlformats.org/officeDocument/2006/relationships/slideLayout" Target="../slideLayouts/slideLayout44.xml"/><Relationship Id="rId16" Type="http://schemas.openxmlformats.org/officeDocument/2006/relationships/image" Target="../media/image17.emf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90811" y="282370"/>
            <a:ext cx="1476000" cy="511466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1" y="491634"/>
            <a:ext cx="6864625" cy="708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403350"/>
            <a:ext cx="8229600" cy="3070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92822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24000" indent="-324000" algn="l" defTabSz="457200" rtl="0" eaLnBrk="1" latinLnBrk="0" hangingPunct="1">
        <a:spcBef>
          <a:spcPct val="20000"/>
        </a:spcBef>
        <a:buClr>
          <a:schemeClr val="accent2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48000" indent="-324000" algn="l" defTabSz="457200" rtl="0" eaLnBrk="1" latinLnBrk="0" hangingPunct="1">
        <a:spcBef>
          <a:spcPct val="20000"/>
        </a:spcBef>
        <a:buClr>
          <a:schemeClr val="accent2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972000" indent="-324000" algn="l" defTabSz="457200" rtl="0" eaLnBrk="1" latinLnBrk="0" hangingPunct="1">
        <a:spcBef>
          <a:spcPct val="20000"/>
        </a:spcBef>
        <a:buClr>
          <a:schemeClr val="accent2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296000" indent="-324000" algn="l" defTabSz="457200" rtl="0" eaLnBrk="1" latinLnBrk="0" hangingPunct="1">
        <a:spcBef>
          <a:spcPct val="20000"/>
        </a:spcBef>
        <a:buClr>
          <a:schemeClr val="accent2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656000" indent="-324000" algn="l" defTabSz="457200" rtl="0" eaLnBrk="1" latinLnBrk="0" hangingPunct="1">
        <a:spcBef>
          <a:spcPct val="20000"/>
        </a:spcBef>
        <a:buClr>
          <a:schemeClr val="accent2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461" y="282820"/>
            <a:ext cx="1476000" cy="511465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1" y="491634"/>
            <a:ext cx="6864625" cy="708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403350"/>
            <a:ext cx="8229600" cy="3070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0024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24000" indent="-324000" algn="l" defTabSz="457200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48000" indent="-324000" algn="l" defTabSz="457200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972000" indent="-324000" algn="l" defTabSz="457200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296000" indent="-324000" algn="l" defTabSz="457200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656000" indent="-324000" algn="l" defTabSz="457200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461" y="282820"/>
            <a:ext cx="1476000" cy="511465"/>
          </a:xfrm>
          <a:prstGeom prst="rect">
            <a:avLst/>
          </a:prstGeom>
        </p:spPr>
      </p:pic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1" y="491634"/>
            <a:ext cx="6864625" cy="708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403350"/>
            <a:ext cx="8229600" cy="3070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7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25785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24000" indent="-3240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48000" indent="-3240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972000" indent="-3240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296000" indent="-3240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656000" indent="-324000" algn="l" defTabSz="457200" rtl="0" eaLnBrk="1" latinLnBrk="0" hangingPunct="1">
        <a:spcBef>
          <a:spcPct val="20000"/>
        </a:spcBef>
        <a:buClr>
          <a:schemeClr val="accent1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1" y="491634"/>
            <a:ext cx="6864625" cy="7085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 smtClean="0"/>
              <a:t>MASTERTITELFORMAT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403350"/>
            <a:ext cx="8229600" cy="30706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4461" y="282820"/>
            <a:ext cx="1476000" cy="511465"/>
          </a:xfrm>
          <a:prstGeom prst="rect">
            <a:avLst/>
          </a:prstGeom>
        </p:spPr>
      </p:pic>
      <p:sp>
        <p:nvSpPr>
          <p:cNvPr id="10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7899400" y="4869657"/>
            <a:ext cx="78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rgbClr val="FFFFFE"/>
                </a:solidFill>
                <a:latin typeface="Arial"/>
                <a:cs typeface="Arial"/>
              </a:defRPr>
            </a:lvl1pPr>
          </a:lstStyle>
          <a:p>
            <a:fld id="{ED1C2427-8BFB-364A-9F7B-ABC9151921B8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3"/>
          <p:cNvSpPr>
            <a:spLocks noGrp="1"/>
          </p:cNvSpPr>
          <p:nvPr>
            <p:ph type="dt" sz="half" idx="2"/>
          </p:nvPr>
        </p:nvSpPr>
        <p:spPr>
          <a:xfrm>
            <a:off x="482600" y="4869657"/>
            <a:ext cx="2070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dirty="0" smtClean="0"/>
              <a:t>	© </a:t>
            </a:r>
            <a:r>
              <a:rPr lang="de-DE" dirty="0" err="1" smtClean="0"/>
              <a:t>viadee</a:t>
            </a:r>
            <a:r>
              <a:rPr lang="de-DE" dirty="0" smtClean="0"/>
              <a:t>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91194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latinLnBrk="0" hangingPunct="1">
        <a:spcBef>
          <a:spcPct val="0"/>
        </a:spcBef>
        <a:buNone/>
        <a:defRPr sz="2800" b="1" i="0" kern="1200" cap="all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24000" indent="-324000" algn="l" defTabSz="457200" rtl="0" eaLnBrk="1" latinLnBrk="0" hangingPunct="1">
        <a:spcBef>
          <a:spcPct val="20000"/>
        </a:spcBef>
        <a:buClr>
          <a:schemeClr val="accent3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1pPr>
      <a:lvl2pPr marL="648000" indent="-324000" algn="l" defTabSz="457200" rtl="0" eaLnBrk="1" latinLnBrk="0" hangingPunct="1">
        <a:spcBef>
          <a:spcPct val="20000"/>
        </a:spcBef>
        <a:buClr>
          <a:schemeClr val="accent3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2pPr>
      <a:lvl3pPr marL="972000" indent="-324000" algn="l" defTabSz="457200" rtl="0" eaLnBrk="1" latinLnBrk="0" hangingPunct="1">
        <a:spcBef>
          <a:spcPct val="20000"/>
        </a:spcBef>
        <a:buClr>
          <a:schemeClr val="accent3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3pPr>
      <a:lvl4pPr marL="1296000" indent="-324000" algn="l" defTabSz="457200" rtl="0" eaLnBrk="1" latinLnBrk="0" hangingPunct="1">
        <a:spcBef>
          <a:spcPct val="20000"/>
        </a:spcBef>
        <a:buClr>
          <a:schemeClr val="accent3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4pPr>
      <a:lvl5pPr marL="1656000" indent="-324000" algn="l" defTabSz="457200" rtl="0" eaLnBrk="1" latinLnBrk="0" hangingPunct="1">
        <a:spcBef>
          <a:spcPct val="20000"/>
        </a:spcBef>
        <a:buClr>
          <a:schemeClr val="accent3"/>
        </a:buClr>
        <a:buSzPct val="100000"/>
        <a:buFont typeface="Arial"/>
        <a:buChar char="•"/>
        <a:defRPr sz="1800" b="0" i="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4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LNGN Agile </a:t>
            </a:r>
            <a:r>
              <a:rPr lang="de-DE" dirty="0" err="1" smtClean="0"/>
              <a:t>Meetup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30. Mai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14530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Produktdenke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03350"/>
            <a:ext cx="5400076" cy="3070623"/>
          </a:xfrm>
        </p:spPr>
        <p:txBody>
          <a:bodyPr>
            <a:normAutofit fontScale="70000" lnSpcReduction="20000"/>
          </a:bodyPr>
          <a:lstStyle/>
          <a:p>
            <a:r>
              <a:rPr lang="de-DE" dirty="0" smtClean="0"/>
              <a:t>Die Produktidee wird als </a:t>
            </a:r>
            <a:r>
              <a:rPr lang="de-DE" dirty="0" smtClean="0">
                <a:solidFill>
                  <a:srgbClr val="CC1F3A"/>
                </a:solidFill>
              </a:rPr>
              <a:t>Vision mit realem Wirtschaftswert </a:t>
            </a:r>
            <a:r>
              <a:rPr lang="de-DE" dirty="0" smtClean="0"/>
              <a:t>beschrieben.</a:t>
            </a:r>
          </a:p>
          <a:p>
            <a:endParaRPr lang="de-DE" dirty="0" smtClean="0"/>
          </a:p>
          <a:p>
            <a:r>
              <a:rPr lang="de-DE" dirty="0" smtClean="0"/>
              <a:t>Die Anforderungen an das Produkt werden grob skizziert und priorisiert.</a:t>
            </a:r>
          </a:p>
          <a:p>
            <a:endParaRPr lang="de-DE" dirty="0" smtClean="0"/>
          </a:p>
          <a:p>
            <a:r>
              <a:rPr lang="de-DE" dirty="0" smtClean="0"/>
              <a:t>Die Produktvision sollte in realer Zeit machbar sein.</a:t>
            </a:r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Die am höchsten priorisierten Anforderungen werden zusammen mit den Stakeholdern besprochen und als MVP umgesetzt.</a:t>
            </a:r>
          </a:p>
          <a:p>
            <a:endParaRPr lang="de-DE" dirty="0" smtClean="0"/>
          </a:p>
          <a:p>
            <a:r>
              <a:rPr lang="de-DE" dirty="0" smtClean="0"/>
              <a:t>Das MVP wird den Stakeholdern präsentiert.</a:t>
            </a:r>
          </a:p>
          <a:p>
            <a:endParaRPr lang="de-DE" dirty="0" smtClean="0"/>
          </a:p>
          <a:p>
            <a:r>
              <a:rPr lang="de-DE" dirty="0" smtClean="0"/>
              <a:t>Die (jetzt) höchst-priorisierte Anforderung wird umgesetzt.</a:t>
            </a:r>
          </a:p>
          <a:p>
            <a:pPr marL="0" indent="0">
              <a:buNone/>
            </a:pP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24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Requirements</a:t>
            </a:r>
            <a:r>
              <a:rPr lang="de-DE" dirty="0" smtClean="0"/>
              <a:t> </a:t>
            </a:r>
            <a:r>
              <a:rPr lang="de-DE" dirty="0" err="1" smtClean="0"/>
              <a:t>vs</a:t>
            </a:r>
            <a:r>
              <a:rPr lang="de-DE" dirty="0" smtClean="0"/>
              <a:t> </a:t>
            </a:r>
            <a:r>
              <a:rPr lang="de-DE" dirty="0" err="1" smtClean="0"/>
              <a:t>business</a:t>
            </a:r>
            <a:r>
              <a:rPr lang="de-DE" dirty="0" smtClean="0"/>
              <a:t> </a:t>
            </a:r>
            <a:r>
              <a:rPr lang="de-DE" dirty="0" err="1" smtClean="0"/>
              <a:t>value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845" y="1403350"/>
            <a:ext cx="6038309" cy="307022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2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Story </a:t>
            </a:r>
            <a:r>
              <a:rPr lang="de-DE" dirty="0" err="1" smtClean="0"/>
              <a:t>cards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3747"/>
            <a:ext cx="8229600" cy="2829430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  <p:sp>
        <p:nvSpPr>
          <p:cNvPr id="3" name="Textfeld 2"/>
          <p:cNvSpPr txBox="1"/>
          <p:nvPr/>
        </p:nvSpPr>
        <p:spPr>
          <a:xfrm>
            <a:off x="1024341" y="2259669"/>
            <a:ext cx="8100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Kunde</a:t>
            </a:r>
            <a:endParaRPr lang="de-DE" sz="14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1024341" y="2672483"/>
            <a:ext cx="3555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mehrere Artikel im Warenkorb sammeln</a:t>
            </a:r>
            <a:endParaRPr lang="de-DE" sz="14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1024341" y="3292533"/>
            <a:ext cx="35552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um meine Bestellung im Warenkorb zusammenzustellen und gemeinsam zu bestellen und bezahlen.</a:t>
            </a:r>
            <a:endParaRPr lang="de-DE" sz="14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633216" y="1579942"/>
            <a:ext cx="27270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Bestellung per Warenkorb</a:t>
            </a:r>
            <a:endParaRPr lang="de-DE" sz="14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4966727" y="1817927"/>
            <a:ext cx="35122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Warenkorb mit einer Liste von Artikeln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Zu jedem Artikel wird die Anzahl, der Einzelpreis und der Summenpreis angezeigt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400" dirty="0" smtClean="0">
                <a:solidFill>
                  <a:schemeClr val="accent2">
                    <a:lumMod val="75000"/>
                  </a:schemeClr>
                </a:solidFill>
                <a:latin typeface="+mj-lt"/>
              </a:rPr>
              <a:t>Unter der Artikelliste wird die Gesamtsumme des Warenkorbs angezeigt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400" dirty="0">
              <a:solidFill>
                <a:schemeClr val="accent2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3342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Tell </a:t>
            </a:r>
            <a:r>
              <a:rPr lang="de-DE" dirty="0" err="1" smtClean="0"/>
              <a:t>stories</a:t>
            </a:r>
            <a:r>
              <a:rPr lang="de-DE" dirty="0" smtClean="0"/>
              <a:t>, </a:t>
            </a:r>
            <a:r>
              <a:rPr lang="de-DE" dirty="0" err="1" smtClean="0"/>
              <a:t>don‘t</a:t>
            </a:r>
            <a:r>
              <a:rPr lang="de-DE" dirty="0" smtClean="0"/>
              <a:t> </a:t>
            </a:r>
            <a:r>
              <a:rPr lang="de-DE" dirty="0" err="1" smtClean="0"/>
              <a:t>write</a:t>
            </a:r>
            <a:r>
              <a:rPr lang="de-DE" dirty="0" smtClean="0"/>
              <a:t> </a:t>
            </a:r>
            <a:r>
              <a:rPr lang="de-DE" dirty="0" err="1" smtClean="0"/>
              <a:t>them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Story Cards sind „</a:t>
            </a:r>
            <a:r>
              <a:rPr lang="de-DE" dirty="0" err="1"/>
              <a:t>Reminder</a:t>
            </a:r>
            <a:r>
              <a:rPr lang="de-DE" dirty="0"/>
              <a:t>“</a:t>
            </a:r>
          </a:p>
          <a:p>
            <a:pPr lvl="1"/>
            <a:r>
              <a:rPr lang="de-DE" dirty="0"/>
              <a:t>Team und Stakeholder sollten die Anforderung hinter einer Story kennen und zum geeigneten Zeitpunkt (wenn sie umgesetzt wird) zusammen detailliert besprechen.</a:t>
            </a:r>
          </a:p>
          <a:p>
            <a:endParaRPr lang="de-DE" dirty="0" smtClean="0"/>
          </a:p>
          <a:p>
            <a:r>
              <a:rPr lang="de-DE" dirty="0" err="1" smtClean="0"/>
              <a:t>Story‘s</a:t>
            </a:r>
            <a:r>
              <a:rPr lang="de-DE" dirty="0" smtClean="0"/>
              <a:t> beschreiben einen messbaren Wirtschaftswert</a:t>
            </a:r>
          </a:p>
          <a:p>
            <a:endParaRPr lang="de-DE" dirty="0"/>
          </a:p>
          <a:p>
            <a:r>
              <a:rPr lang="de-DE" dirty="0" err="1" smtClean="0"/>
              <a:t>Sories</a:t>
            </a:r>
            <a:r>
              <a:rPr lang="de-DE" dirty="0" smtClean="0"/>
              <a:t> sollten den INVEST Kriterien entsprechen.</a:t>
            </a:r>
            <a:endParaRPr lang="de-DE" dirty="0"/>
          </a:p>
          <a:p>
            <a:endParaRPr lang="de-DE" dirty="0" smtClean="0"/>
          </a:p>
          <a:p>
            <a:r>
              <a:rPr lang="de-DE" dirty="0" smtClean="0"/>
              <a:t>Story Cards sind keine Software </a:t>
            </a:r>
            <a:r>
              <a:rPr lang="de-DE" dirty="0" err="1" smtClean="0"/>
              <a:t>Requirements</a:t>
            </a:r>
            <a:r>
              <a:rPr lang="de-DE" dirty="0" smtClean="0"/>
              <a:t> </a:t>
            </a:r>
            <a:r>
              <a:rPr lang="de-DE" dirty="0" err="1" smtClean="0"/>
              <a:t>Specification</a:t>
            </a:r>
            <a:r>
              <a:rPr lang="de-DE" dirty="0" smtClean="0"/>
              <a:t>!</a:t>
            </a:r>
            <a:endParaRPr lang="de-DE" dirty="0"/>
          </a:p>
          <a:p>
            <a:pPr lvl="1"/>
            <a:endParaRPr lang="de-DE" dirty="0" smtClean="0"/>
          </a:p>
          <a:p>
            <a:r>
              <a:rPr lang="de-DE" dirty="0" smtClean="0"/>
              <a:t>Story Cards leben</a:t>
            </a:r>
          </a:p>
          <a:p>
            <a:pPr lvl="1"/>
            <a:r>
              <a:rPr lang="de-DE" dirty="0" smtClean="0"/>
              <a:t>Die Welt entwickelt sich weiter, ebenso die Anforderungen, daher entwickeln sich auch die Story Cards weiter.</a:t>
            </a:r>
          </a:p>
          <a:p>
            <a:pPr lvl="1"/>
            <a:endParaRPr lang="de-DE" dirty="0"/>
          </a:p>
          <a:p>
            <a:r>
              <a:rPr lang="de-DE" dirty="0" smtClean="0"/>
              <a:t>Story Cards sind priorisiert</a:t>
            </a: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4706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94"/>
            <a:ext cx="9144000" cy="5143501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>
                <a:solidFill>
                  <a:schemeClr val="bg1"/>
                </a:solidFill>
              </a:rPr>
              <a:t>Story </a:t>
            </a:r>
            <a:r>
              <a:rPr lang="de-DE" dirty="0" err="1" smtClean="0">
                <a:solidFill>
                  <a:schemeClr val="bg1"/>
                </a:solidFill>
              </a:rPr>
              <a:t>mapping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2080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Grenzen von </a:t>
            </a:r>
            <a:r>
              <a:rPr lang="de-DE" dirty="0" err="1" smtClean="0"/>
              <a:t>storys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Juristische Anforderungen und Normen</a:t>
            </a:r>
          </a:p>
          <a:p>
            <a:pPr marL="0" indent="0">
              <a:buNone/>
            </a:pPr>
            <a:endParaRPr lang="de-DE" dirty="0"/>
          </a:p>
          <a:p>
            <a:r>
              <a:rPr lang="de-DE" dirty="0" smtClean="0"/>
              <a:t>Physische Anforderungen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5364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Requirements</a:t>
            </a:r>
            <a:r>
              <a:rPr lang="de-DE" dirty="0" smtClean="0"/>
              <a:t> </a:t>
            </a:r>
            <a:r>
              <a:rPr lang="de-DE" dirty="0" err="1" smtClean="0"/>
              <a:t>by</a:t>
            </a:r>
            <a:r>
              <a:rPr lang="de-DE" dirty="0" smtClean="0"/>
              <a:t> </a:t>
            </a:r>
            <a:r>
              <a:rPr lang="de-DE" dirty="0" err="1" smtClean="0"/>
              <a:t>collaboration</a:t>
            </a:r>
            <a:endParaRPr lang="de-DE" dirty="0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Agile </a:t>
            </a:r>
            <a:r>
              <a:rPr lang="de-DE" dirty="0" err="1" smtClean="0"/>
              <a:t>Requirements</a:t>
            </a:r>
            <a:r>
              <a:rPr lang="de-DE" dirty="0" smtClean="0"/>
              <a:t> Engineering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8356600" y="4870450"/>
            <a:ext cx="787400" cy="273050"/>
          </a:xfrm>
        </p:spPr>
        <p:txBody>
          <a:bodyPr/>
          <a:lstStyle/>
          <a:p>
            <a:fld id="{ED1C2427-8BFB-364A-9F7B-ABC9151921B8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4870450"/>
            <a:ext cx="2070100" cy="273050"/>
          </a:xfrm>
        </p:spPr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439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495700" y="-39186"/>
            <a:ext cx="12260672" cy="64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0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206777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691" y="1403350"/>
            <a:ext cx="3686468" cy="3209925"/>
          </a:xfrm>
        </p:spPr>
      </p:pic>
      <p:sp>
        <p:nvSpPr>
          <p:cNvPr id="8" name="Textplatzhalter 7"/>
          <p:cNvSpPr>
            <a:spLocks noGrp="1"/>
          </p:cNvSpPr>
          <p:nvPr>
            <p:ph type="body" sz="half" idx="2"/>
          </p:nvPr>
        </p:nvSpPr>
        <p:spPr>
          <a:xfrm>
            <a:off x="457201" y="1403351"/>
            <a:ext cx="3494542" cy="32099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Jenkins – </a:t>
            </a:r>
            <a:r>
              <a:rPr lang="de-DE" dirty="0" err="1" smtClean="0"/>
              <a:t>Toolchains</a:t>
            </a:r>
            <a:r>
              <a:rPr lang="de-DE" dirty="0" smtClean="0"/>
              <a:t> im </a:t>
            </a:r>
            <a:r>
              <a:rPr lang="de-DE" dirty="0" err="1" smtClean="0"/>
              <a:t>Softwareentwicklungprozess</a:t>
            </a: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smtClean="0"/>
              <a:t>Produktdenke – Agiles Software </a:t>
            </a:r>
            <a:r>
              <a:rPr lang="de-DE" dirty="0" err="1" smtClean="0"/>
              <a:t>Requirements</a:t>
            </a:r>
            <a:r>
              <a:rPr lang="de-DE" dirty="0" smtClean="0"/>
              <a:t> Engineering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 smtClean="0"/>
              <a:t>Get</a:t>
            </a:r>
            <a:r>
              <a:rPr lang="de-DE" dirty="0" smtClean="0"/>
              <a:t> </a:t>
            </a:r>
            <a:r>
              <a:rPr lang="de-DE" dirty="0" err="1" smtClean="0"/>
              <a:t>Together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4294967295"/>
          </p:nvPr>
        </p:nvSpPr>
        <p:spPr>
          <a:xfrm>
            <a:off x="0" y="4870450"/>
            <a:ext cx="2070100" cy="273050"/>
          </a:xfrm>
        </p:spPr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9027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43" y="51158"/>
            <a:ext cx="7304834" cy="4473575"/>
          </a:xfr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4674310" y="4169152"/>
            <a:ext cx="2877483" cy="3555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776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Agile Infrastruktur</a:t>
            </a:r>
            <a:endParaRPr lang="de-DE" dirty="0"/>
          </a:p>
        </p:txBody>
      </p:sp>
      <p:graphicFrame>
        <p:nvGraphicFramePr>
          <p:cNvPr id="11" name="Inhaltsplatzhalter 1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87695766"/>
              </p:ext>
            </p:extLst>
          </p:nvPr>
        </p:nvGraphicFramePr>
        <p:xfrm>
          <a:off x="3575050" y="1403350"/>
          <a:ext cx="5111750" cy="320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Textplatzhalter 9"/>
          <p:cNvSpPr>
            <a:spLocks noGrp="1"/>
          </p:cNvSpPr>
          <p:nvPr>
            <p:ph type="body" sz="half" idx="2"/>
          </p:nvPr>
        </p:nvSpPr>
        <p:spPr>
          <a:xfrm>
            <a:off x="457201" y="1403351"/>
            <a:ext cx="3654402" cy="3209925"/>
          </a:xfrm>
        </p:spPr>
        <p:txBody>
          <a:bodyPr/>
          <a:lstStyle/>
          <a:p>
            <a:r>
              <a:rPr lang="de-DE" sz="1600" i="1" dirty="0"/>
              <a:t>Eine </a:t>
            </a:r>
            <a:r>
              <a:rPr lang="de-DE" sz="1600" i="1" dirty="0" err="1" smtClean="0"/>
              <a:t>Toolchain</a:t>
            </a:r>
            <a:r>
              <a:rPr lang="de-DE" sz="1600" i="1" dirty="0"/>
              <a:t>, </a:t>
            </a:r>
            <a:r>
              <a:rPr lang="de-DE" sz="1600" i="1" dirty="0"/>
              <a:t>die </a:t>
            </a:r>
            <a:r>
              <a:rPr lang="de-DE" sz="1600" i="1" dirty="0" smtClean="0"/>
              <a:t>Kommunikation, Kollaboration</a:t>
            </a:r>
            <a:r>
              <a:rPr lang="de-DE" sz="1600" i="1" dirty="0" smtClean="0"/>
              <a:t>, Versionsmanagement, </a:t>
            </a:r>
            <a:r>
              <a:rPr lang="de-DE" sz="1600" i="1" dirty="0" smtClean="0"/>
              <a:t>Testautomatisierung und </a:t>
            </a:r>
            <a:r>
              <a:rPr lang="de-DE" sz="1600" i="1" dirty="0" err="1"/>
              <a:t>Continiouos</a:t>
            </a:r>
            <a:r>
              <a:rPr lang="de-DE" sz="1600" i="1" dirty="0"/>
              <a:t> </a:t>
            </a:r>
            <a:r>
              <a:rPr lang="de-DE" sz="1600" i="1" dirty="0" err="1"/>
              <a:t>Deployment</a:t>
            </a:r>
            <a:r>
              <a:rPr lang="de-DE" sz="1600" i="1" dirty="0"/>
              <a:t> </a:t>
            </a:r>
            <a:r>
              <a:rPr lang="de-DE" sz="1600" i="1" dirty="0" smtClean="0"/>
              <a:t>ermöglicht fördert Agile Softwareentwicklung und kann als Agile Infrastruktur bezeichnet werden.</a:t>
            </a:r>
            <a:endParaRPr lang="de-DE" sz="1600" i="1" dirty="0"/>
          </a:p>
          <a:p>
            <a:endParaRPr lang="de-DE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0" y="4870450"/>
            <a:ext cx="2070100" cy="273050"/>
          </a:xfrm>
        </p:spPr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233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Jenkins</a:t>
            </a: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Sebastian Rakel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294967295"/>
          </p:nvPr>
        </p:nvSpPr>
        <p:spPr>
          <a:xfrm>
            <a:off x="8356600" y="4870450"/>
            <a:ext cx="787400" cy="273050"/>
          </a:xfrm>
        </p:spPr>
        <p:txBody>
          <a:bodyPr/>
          <a:lstStyle/>
          <a:p>
            <a:fld id="{ED1C2427-8BFB-364A-9F7B-ABC9151921B8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4294967295"/>
          </p:nvPr>
        </p:nvSpPr>
        <p:spPr>
          <a:xfrm>
            <a:off x="0" y="4870450"/>
            <a:ext cx="2070100" cy="273050"/>
          </a:xfrm>
        </p:spPr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1336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Produktdenke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Agiles </a:t>
            </a:r>
            <a:r>
              <a:rPr lang="de-DE" dirty="0" err="1" smtClean="0"/>
              <a:t>Requirements</a:t>
            </a:r>
            <a:r>
              <a:rPr lang="de-DE" dirty="0" smtClean="0"/>
              <a:t> Engineering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07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Produktentwicklung</a:t>
            </a:r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9510114"/>
              </p:ext>
            </p:extLst>
          </p:nvPr>
        </p:nvGraphicFramePr>
        <p:xfrm>
          <a:off x="482600" y="1336430"/>
          <a:ext cx="8229600" cy="1608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665018" y="2945311"/>
            <a:ext cx="2186887" cy="14988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Bedarf nach einer Dienstleistung oder einer Sache</a:t>
            </a:r>
          </a:p>
        </p:txBody>
      </p:sp>
      <p:sp>
        <p:nvSpPr>
          <p:cNvPr id="7" name="Rechteck 6"/>
          <p:cNvSpPr/>
          <p:nvPr/>
        </p:nvSpPr>
        <p:spPr>
          <a:xfrm>
            <a:off x="3451913" y="2945310"/>
            <a:ext cx="2186887" cy="149880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Time-</a:t>
            </a:r>
            <a:r>
              <a:rPr lang="de-DE" dirty="0" err="1" smtClean="0"/>
              <a:t>to</a:t>
            </a:r>
            <a:r>
              <a:rPr lang="de-DE" dirty="0" smtClean="0"/>
              <a:t>-Market, Mitbewerber, Änderungen oder Weiterentwicklung des Markts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6238808" y="2945311"/>
            <a:ext cx="2186887" cy="1498801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Release, Investitionskosten müssen eingespielt werden, ROI</a:t>
            </a:r>
            <a:endParaRPr lang="de-DE" dirty="0"/>
          </a:p>
        </p:txBody>
      </p:sp>
      <p:sp>
        <p:nvSpPr>
          <p:cNvPr id="3" name="Pfeil nach rechts 2"/>
          <p:cNvSpPr/>
          <p:nvPr/>
        </p:nvSpPr>
        <p:spPr>
          <a:xfrm>
            <a:off x="95917" y="1496291"/>
            <a:ext cx="8939378" cy="2474635"/>
          </a:xfrm>
          <a:prstGeom prst="rightArrow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dirty="0" smtClean="0"/>
              <a:t>PROJEKTDENKE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19681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Projektdenke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403350"/>
            <a:ext cx="5527964" cy="3070623"/>
          </a:xfrm>
        </p:spPr>
        <p:txBody>
          <a:bodyPr/>
          <a:lstStyle/>
          <a:p>
            <a:r>
              <a:rPr lang="de-DE" dirty="0" smtClean="0"/>
              <a:t>Das gewünschte Produkt wird detailliert in einem Lastenheft oder Pflichtenheft beschrieben.</a:t>
            </a:r>
          </a:p>
          <a:p>
            <a:r>
              <a:rPr lang="de-DE" dirty="0" smtClean="0"/>
              <a:t>Die Produktspezifikation wird wirtschaftlich bewertet und auf Machbarkeit beurteilt.</a:t>
            </a:r>
          </a:p>
          <a:p>
            <a:r>
              <a:rPr lang="de-DE" dirty="0" smtClean="0"/>
              <a:t>Eine Projektplan wird erstellt und Milestones sowie das </a:t>
            </a:r>
            <a:r>
              <a:rPr lang="de-DE" dirty="0" err="1" smtClean="0"/>
              <a:t>Releasedatum</a:t>
            </a:r>
            <a:r>
              <a:rPr lang="de-DE" dirty="0" smtClean="0"/>
              <a:t> geschätzt.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  <p:graphicFrame>
        <p:nvGraphicFramePr>
          <p:cNvPr id="6" name="Diagramm 5"/>
          <p:cNvGraphicFramePr/>
          <p:nvPr>
            <p:extLst>
              <p:ext uri="{D42A27DB-BD31-4B8C-83A1-F6EECF244321}">
                <p14:modId xmlns:p14="http://schemas.microsoft.com/office/powerpoint/2010/main" val="1594264038"/>
              </p:ext>
            </p:extLst>
          </p:nvPr>
        </p:nvGraphicFramePr>
        <p:xfrm>
          <a:off x="1225826" y="3542500"/>
          <a:ext cx="6096000" cy="12275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fik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691" y="1403350"/>
            <a:ext cx="2550269" cy="179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8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Minimal </a:t>
            </a:r>
            <a:r>
              <a:rPr lang="de-DE" dirty="0" err="1" smtClean="0"/>
              <a:t>viable</a:t>
            </a:r>
            <a:r>
              <a:rPr lang="de-DE" dirty="0" smtClean="0"/>
              <a:t> </a:t>
            </a:r>
            <a:r>
              <a:rPr lang="de-DE" dirty="0" err="1" smtClean="0"/>
              <a:t>produkt</a:t>
            </a:r>
            <a:endParaRPr lang="de-DE" dirty="0"/>
          </a:p>
        </p:txBody>
      </p:sp>
      <p:pic>
        <p:nvPicPr>
          <p:cNvPr id="11" name="Inhaltsplatzhalt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71" y="1403350"/>
            <a:ext cx="7666257" cy="307022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D1C2427-8BFB-364A-9F7B-ABC9151921B8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EA4D7B0C-041B-BF48-9CC2-E4E225FAD9B8}" type="datetime1">
              <a:rPr lang="de-DE" smtClean="0"/>
              <a:pPr/>
              <a:t>30.05.2018</a:t>
            </a:fld>
            <a:r>
              <a:rPr lang="de-DE" smtClean="0"/>
              <a:t>	© viadee 2018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9597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adee_PPT_Voralge_16-9-Arial">
  <a:themeElements>
    <a:clrScheme name="viadee_ppt">
      <a:dk1>
        <a:sysClr val="windowText" lastClr="000000"/>
      </a:dk1>
      <a:lt1>
        <a:sysClr val="window" lastClr="FFFFFF"/>
      </a:lt1>
      <a:dk2>
        <a:srgbClr val="777877"/>
      </a:dk2>
      <a:lt2>
        <a:srgbClr val="FFFFFE"/>
      </a:lt2>
      <a:accent1>
        <a:srgbClr val="7EBCA9"/>
      </a:accent1>
      <a:accent2>
        <a:srgbClr val="681885"/>
      </a:accent2>
      <a:accent3>
        <a:srgbClr val="C5344E"/>
      </a:accent3>
      <a:accent4>
        <a:srgbClr val="DFA93F"/>
      </a:accent4>
      <a:accent5>
        <a:srgbClr val="94CDB8"/>
      </a:accent5>
      <a:accent6>
        <a:srgbClr val="8D699A"/>
      </a:accent6>
      <a:hlink>
        <a:srgbClr val="7EBCA9"/>
      </a:hlink>
      <a:folHlink>
        <a:srgbClr val="681885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Viadee PPT Vorlage">
  <a:themeElements>
    <a:clrScheme name="viadee_ppt">
      <a:dk1>
        <a:sysClr val="windowText" lastClr="000000"/>
      </a:dk1>
      <a:lt1>
        <a:sysClr val="window" lastClr="FFFFFF"/>
      </a:lt1>
      <a:dk2>
        <a:srgbClr val="777877"/>
      </a:dk2>
      <a:lt2>
        <a:srgbClr val="FFFFFE"/>
      </a:lt2>
      <a:accent1>
        <a:srgbClr val="7EBCA9"/>
      </a:accent1>
      <a:accent2>
        <a:srgbClr val="681885"/>
      </a:accent2>
      <a:accent3>
        <a:srgbClr val="C5344E"/>
      </a:accent3>
      <a:accent4>
        <a:srgbClr val="DFA93F"/>
      </a:accent4>
      <a:accent5>
        <a:srgbClr val="94CDB8"/>
      </a:accent5>
      <a:accent6>
        <a:srgbClr val="8D699A"/>
      </a:accent6>
      <a:hlink>
        <a:srgbClr val="7EBCA9"/>
      </a:hlink>
      <a:folHlink>
        <a:srgbClr val="681885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Viadee PPT Vorlage">
  <a:themeElements>
    <a:clrScheme name="viadee_ppt">
      <a:dk1>
        <a:sysClr val="windowText" lastClr="000000"/>
      </a:dk1>
      <a:lt1>
        <a:sysClr val="window" lastClr="FFFFFF"/>
      </a:lt1>
      <a:dk2>
        <a:srgbClr val="777877"/>
      </a:dk2>
      <a:lt2>
        <a:srgbClr val="FFFFFE"/>
      </a:lt2>
      <a:accent1>
        <a:srgbClr val="7EBCA9"/>
      </a:accent1>
      <a:accent2>
        <a:srgbClr val="681885"/>
      </a:accent2>
      <a:accent3>
        <a:srgbClr val="C5344E"/>
      </a:accent3>
      <a:accent4>
        <a:srgbClr val="DFA93F"/>
      </a:accent4>
      <a:accent5>
        <a:srgbClr val="94CDB8"/>
      </a:accent5>
      <a:accent6>
        <a:srgbClr val="8D699A"/>
      </a:accent6>
      <a:hlink>
        <a:srgbClr val="7EBCA9"/>
      </a:hlink>
      <a:folHlink>
        <a:srgbClr val="681885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Viadee PPT Vorlage">
  <a:themeElements>
    <a:clrScheme name="viadee_ppt">
      <a:dk1>
        <a:sysClr val="windowText" lastClr="000000"/>
      </a:dk1>
      <a:lt1>
        <a:sysClr val="window" lastClr="FFFFFF"/>
      </a:lt1>
      <a:dk2>
        <a:srgbClr val="777877"/>
      </a:dk2>
      <a:lt2>
        <a:srgbClr val="FFFFFE"/>
      </a:lt2>
      <a:accent1>
        <a:srgbClr val="7EBCA9"/>
      </a:accent1>
      <a:accent2>
        <a:srgbClr val="681885"/>
      </a:accent2>
      <a:accent3>
        <a:srgbClr val="C5344E"/>
      </a:accent3>
      <a:accent4>
        <a:srgbClr val="DFA93F"/>
      </a:accent4>
      <a:accent5>
        <a:srgbClr val="94CDB8"/>
      </a:accent5>
      <a:accent6>
        <a:srgbClr val="8D699A"/>
      </a:accent6>
      <a:hlink>
        <a:srgbClr val="7EBCA9"/>
      </a:hlink>
      <a:folHlink>
        <a:srgbClr val="681885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PräsentationV5.0_16-9-Arial</Template>
  <TotalTime>0</TotalTime>
  <Words>385</Words>
  <Application>Microsoft Office PowerPoint</Application>
  <PresentationFormat>Bildschirmpräsentation (16:9)</PresentationFormat>
  <Paragraphs>109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18</vt:i4>
      </vt:variant>
    </vt:vector>
  </HeadingPairs>
  <TitlesOfParts>
    <vt:vector size="28" baseType="lpstr">
      <vt:lpstr>Arial</vt:lpstr>
      <vt:lpstr>Arial Black</vt:lpstr>
      <vt:lpstr>Calibri</vt:lpstr>
      <vt:lpstr>Lucida Grande</vt:lpstr>
      <vt:lpstr>Open Sans Italic</vt:lpstr>
      <vt:lpstr>Open Sans Regular</vt:lpstr>
      <vt:lpstr>Viadee_PPT_Voralge_16-9-Arial</vt:lpstr>
      <vt:lpstr>2_Viadee PPT Vorlage</vt:lpstr>
      <vt:lpstr>3_Viadee PPT Vorlage</vt:lpstr>
      <vt:lpstr>4_Viadee PPT Vorlage</vt:lpstr>
      <vt:lpstr>LNGN Agile Meetup</vt:lpstr>
      <vt:lpstr>Agenda</vt:lpstr>
      <vt:lpstr>PowerPoint-Präsentation</vt:lpstr>
      <vt:lpstr>Agile Infrastruktur</vt:lpstr>
      <vt:lpstr>Jenkins</vt:lpstr>
      <vt:lpstr>Produktdenke</vt:lpstr>
      <vt:lpstr>Produktentwicklung</vt:lpstr>
      <vt:lpstr>Projektdenke</vt:lpstr>
      <vt:lpstr>Minimal viable produkt</vt:lpstr>
      <vt:lpstr>Produktdenke</vt:lpstr>
      <vt:lpstr>Requirements vs business value</vt:lpstr>
      <vt:lpstr>Story cards</vt:lpstr>
      <vt:lpstr>Tell stories, don‘t write them</vt:lpstr>
      <vt:lpstr>Story mapping</vt:lpstr>
      <vt:lpstr>Grenzen von storys</vt:lpstr>
      <vt:lpstr>Requirements by collaboration</vt:lpstr>
      <vt:lpstr>PowerPoint-Präsentation</vt:lpstr>
      <vt:lpstr>VIELEN DANK FÜR IHRE AUFMERKSAMKEIT</vt:lpstr>
    </vt:vector>
  </TitlesOfParts>
  <Company>viadee Unternehmensberatung GmbH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Produktdenke</dc:title>
  <dc:creator>Wolters, Benjamin | viadee GmbH</dc:creator>
  <cp:lastModifiedBy>Wolters, Benjamin | viadee GmbH</cp:lastModifiedBy>
  <cp:revision>15</cp:revision>
  <dcterms:created xsi:type="dcterms:W3CDTF">2018-05-30T14:42:35Z</dcterms:created>
  <dcterms:modified xsi:type="dcterms:W3CDTF">2018-06-01T05:24:54Z</dcterms:modified>
</cp:coreProperties>
</file>